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B476C6_6470A8D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7">
  <p:sldMasterIdLst>
    <p:sldMasterId id="2147483679" r:id="rId4"/>
    <p:sldMasterId id="2147483687" r:id="rId5"/>
    <p:sldMasterId id="2147483684" r:id="rId6"/>
    <p:sldMasterId id="2147483685" r:id="rId7"/>
    <p:sldMasterId id="2147483719" r:id="rId8"/>
  </p:sldMasterIdLst>
  <p:notesMasterIdLst>
    <p:notesMasterId r:id="rId32"/>
  </p:notesMasterIdLst>
  <p:sldIdLst>
    <p:sldId id="1689" r:id="rId9"/>
    <p:sldId id="4417" r:id="rId10"/>
    <p:sldId id="2142533332" r:id="rId11"/>
    <p:sldId id="2142533300" r:id="rId12"/>
    <p:sldId id="2142533339" r:id="rId13"/>
    <p:sldId id="2142533340" r:id="rId14"/>
    <p:sldId id="2142533319" r:id="rId15"/>
    <p:sldId id="2142533315" r:id="rId16"/>
    <p:sldId id="2142533304" r:id="rId17"/>
    <p:sldId id="2142533327" r:id="rId18"/>
    <p:sldId id="2142533326" r:id="rId19"/>
    <p:sldId id="2142533341" r:id="rId20"/>
    <p:sldId id="2142533273" r:id="rId21"/>
    <p:sldId id="2142533323" r:id="rId22"/>
    <p:sldId id="2142533322" r:id="rId23"/>
    <p:sldId id="2142533336" r:id="rId24"/>
    <p:sldId id="2142533335" r:id="rId25"/>
    <p:sldId id="425" r:id="rId26"/>
    <p:sldId id="4596" r:id="rId27"/>
    <p:sldId id="2142533321" r:id="rId28"/>
    <p:sldId id="2142533318" r:id="rId29"/>
    <p:sldId id="2142533320" r:id="rId30"/>
    <p:sldId id="257"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F07117-8D0D-62E9-D6E0-856ADECF43BE}" name="Abhishek R" initials="AR" userId="S::abhishek.r2@happiestminds.com::147bfce1-9c32-4019-9e48-9d42179c3c86" providerId="AD"/>
  <p188:author id="{7A41FD6A-0255-7367-C8EA-AFFAACCD1212}" name="Rajesh Agrawal" initials="RA" userId="S::Rajesh.Agrawal@happiestminds.com::e11a6758-02b8-429a-83bd-9b395df08e78" providerId="AD"/>
  <p188:author id="{569AAB76-A227-87E1-296D-9A9AB26BAB90}" name="Sanjay Semwal" initials="SS" userId="S::sanjay.semwal@happiestminds.com::848b2526-4e9e-432e-97a4-d22d230ba8b5" providerId="AD"/>
  <p188:author id="{D021A5CD-B5E4-7016-BA93-CAFDD66AB03D}" name="Poornima B" initials="PB" userId="S::poornima.b@happiestminds.com::c243f9b0-bf37-466b-8b6b-c2640469c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B34A"/>
    <a:srgbClr val="87B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86611-2299-4098-8C0F-4563B90FCBF6}" v="8" dt="2023-05-17T05:03:34.070"/>
    <p1510:client id="{4AE60BDF-DAF0-470F-8F0B-7FCB5C9571DE}" v="1" dt="2023-05-17T05:13:51.136"/>
    <p1510:client id="{F6A91EFE-991E-F042-BB96-77955E2617C1}" v="842" dt="2023-05-16T15:18:2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7.fntdata"/><Relationship Id="rId21" Type="http://schemas.openxmlformats.org/officeDocument/2006/relationships/slide" Target="slides/slide13.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2.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8/10/relationships/authors" Targe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12.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Agrawal" userId="e11a6758-02b8-429a-83bd-9b395df08e78" providerId="ADAL" clId="{5291A8B8-0EFC-4D75-B7C5-5680C36AC711}"/>
    <pc:docChg chg="undo custSel addSld delSld modSld sldOrd">
      <pc:chgData name="Rajesh Agrawal" userId="e11a6758-02b8-429a-83bd-9b395df08e78" providerId="ADAL" clId="{5291A8B8-0EFC-4D75-B7C5-5680C36AC711}" dt="2023-02-14T11:12:30.870" v="2551" actId="6549"/>
      <pc:docMkLst>
        <pc:docMk/>
      </pc:docMkLst>
      <pc:sldChg chg="del">
        <pc:chgData name="Rajesh Agrawal" userId="e11a6758-02b8-429a-83bd-9b395df08e78" providerId="ADAL" clId="{5291A8B8-0EFC-4D75-B7C5-5680C36AC711}" dt="2023-02-14T08:29:32.532" v="2182" actId="47"/>
        <pc:sldMkLst>
          <pc:docMk/>
          <pc:sldMk cId="3305206621" sldId="266"/>
        </pc:sldMkLst>
      </pc:sldChg>
      <pc:sldChg chg="del">
        <pc:chgData name="Rajesh Agrawal" userId="e11a6758-02b8-429a-83bd-9b395df08e78" providerId="ADAL" clId="{5291A8B8-0EFC-4D75-B7C5-5680C36AC711}" dt="2023-02-14T08:29:32.131" v="2181" actId="47"/>
        <pc:sldMkLst>
          <pc:docMk/>
          <pc:sldMk cId="312493627" sldId="267"/>
        </pc:sldMkLst>
      </pc:sldChg>
      <pc:sldChg chg="modSp mod modNotesTx">
        <pc:chgData name="Rajesh Agrawal" userId="e11a6758-02b8-429a-83bd-9b395df08e78" providerId="ADAL" clId="{5291A8B8-0EFC-4D75-B7C5-5680C36AC711}" dt="2023-02-14T07:50:08.389" v="498" actId="6549"/>
        <pc:sldMkLst>
          <pc:docMk/>
          <pc:sldMk cId="3771810736" sldId="1689"/>
        </pc:sldMkLst>
        <pc:spChg chg="mod">
          <ac:chgData name="Rajesh Agrawal" userId="e11a6758-02b8-429a-83bd-9b395df08e78" providerId="ADAL" clId="{5291A8B8-0EFC-4D75-B7C5-5680C36AC711}" dt="2023-02-14T07:50:04.086" v="497" actId="5793"/>
          <ac:spMkLst>
            <pc:docMk/>
            <pc:sldMk cId="3771810736" sldId="1689"/>
            <ac:spMk id="2" creationId="{123E2E51-6FD6-70A6-9A6A-8BA786C48707}"/>
          </ac:spMkLst>
        </pc:spChg>
      </pc:sldChg>
      <pc:sldChg chg="modSp mod">
        <pc:chgData name="Rajesh Agrawal" userId="e11a6758-02b8-429a-83bd-9b395df08e78" providerId="ADAL" clId="{5291A8B8-0EFC-4D75-B7C5-5680C36AC711}" dt="2023-02-14T11:12:30.870" v="2551" actId="6549"/>
        <pc:sldMkLst>
          <pc:docMk/>
          <pc:sldMk cId="451228849" sldId="1701"/>
        </pc:sldMkLst>
        <pc:spChg chg="mod">
          <ac:chgData name="Rajesh Agrawal" userId="e11a6758-02b8-429a-83bd-9b395df08e78" providerId="ADAL" clId="{5291A8B8-0EFC-4D75-B7C5-5680C36AC711}" dt="2023-02-14T11:12:30.870" v="2551" actId="6549"/>
          <ac:spMkLst>
            <pc:docMk/>
            <pc:sldMk cId="451228849" sldId="1701"/>
            <ac:spMk id="5" creationId="{1D2C8A1A-FF45-47CA-AE3E-B7D81FE81F25}"/>
          </ac:spMkLst>
        </pc:spChg>
      </pc:sldChg>
      <pc:sldChg chg="modSp mod">
        <pc:chgData name="Rajesh Agrawal" userId="e11a6758-02b8-429a-83bd-9b395df08e78" providerId="ADAL" clId="{5291A8B8-0EFC-4D75-B7C5-5680C36AC711}" dt="2023-02-14T05:49:42.345" v="17"/>
        <pc:sldMkLst>
          <pc:docMk/>
          <pc:sldMk cId="2560630904" sldId="4417"/>
        </pc:sldMkLst>
        <pc:spChg chg="mod">
          <ac:chgData name="Rajesh Agrawal" userId="e11a6758-02b8-429a-83bd-9b395df08e78" providerId="ADAL" clId="{5291A8B8-0EFC-4D75-B7C5-5680C36AC711}" dt="2023-02-14T05:49:42.345" v="17"/>
          <ac:spMkLst>
            <pc:docMk/>
            <pc:sldMk cId="2560630904" sldId="4417"/>
            <ac:spMk id="15" creationId="{2F99C647-AD3C-4347-BA71-1C48985973EA}"/>
          </ac:spMkLst>
        </pc:spChg>
      </pc:sldChg>
      <pc:sldChg chg="modSp mod">
        <pc:chgData name="Rajesh Agrawal" userId="e11a6758-02b8-429a-83bd-9b395df08e78" providerId="ADAL" clId="{5291A8B8-0EFC-4D75-B7C5-5680C36AC711}" dt="2023-02-14T07:51:00.806" v="505" actId="20577"/>
        <pc:sldMkLst>
          <pc:docMk/>
          <pc:sldMk cId="2979105742" sldId="4592"/>
        </pc:sldMkLst>
        <pc:spChg chg="mod">
          <ac:chgData name="Rajesh Agrawal" userId="e11a6758-02b8-429a-83bd-9b395df08e78" providerId="ADAL" clId="{5291A8B8-0EFC-4D75-B7C5-5680C36AC711}" dt="2023-02-14T07:51:00.806" v="505" actId="20577"/>
          <ac:spMkLst>
            <pc:docMk/>
            <pc:sldMk cId="2979105742" sldId="4592"/>
            <ac:spMk id="35" creationId="{D81927AA-6E75-4F42-9F88-377B7C8217AE}"/>
          </ac:spMkLst>
        </pc:spChg>
      </pc:sldChg>
      <pc:sldChg chg="addSp modSp mod">
        <pc:chgData name="Rajesh Agrawal" userId="e11a6758-02b8-429a-83bd-9b395df08e78" providerId="ADAL" clId="{5291A8B8-0EFC-4D75-B7C5-5680C36AC711}" dt="2023-02-14T05:58:06.140" v="473" actId="1076"/>
        <pc:sldMkLst>
          <pc:docMk/>
          <pc:sldMk cId="230982120" sldId="4596"/>
        </pc:sldMkLst>
        <pc:spChg chg="mod">
          <ac:chgData name="Rajesh Agrawal" userId="e11a6758-02b8-429a-83bd-9b395df08e78" providerId="ADAL" clId="{5291A8B8-0EFC-4D75-B7C5-5680C36AC711}" dt="2023-02-14T05:58:06.140" v="473" actId="1076"/>
          <ac:spMkLst>
            <pc:docMk/>
            <pc:sldMk cId="230982120" sldId="4596"/>
            <ac:spMk id="3" creationId="{7A79CF2A-7E07-7833-AA61-32EA1C47CF0E}"/>
          </ac:spMkLst>
        </pc:spChg>
        <pc:spChg chg="add mod">
          <ac:chgData name="Rajesh Agrawal" userId="e11a6758-02b8-429a-83bd-9b395df08e78" providerId="ADAL" clId="{5291A8B8-0EFC-4D75-B7C5-5680C36AC711}" dt="2023-02-14T05:57:52.884" v="471" actId="20577"/>
          <ac:spMkLst>
            <pc:docMk/>
            <pc:sldMk cId="230982120" sldId="4596"/>
            <ac:spMk id="4" creationId="{950B7261-A91C-84DD-DEEA-D603CC061A0B}"/>
          </ac:spMkLst>
        </pc:spChg>
        <pc:graphicFrameChg chg="mod">
          <ac:chgData name="Rajesh Agrawal" userId="e11a6758-02b8-429a-83bd-9b395df08e78" providerId="ADAL" clId="{5291A8B8-0EFC-4D75-B7C5-5680C36AC711}" dt="2023-02-14T05:58:01.956" v="472" actId="1076"/>
          <ac:graphicFrameMkLst>
            <pc:docMk/>
            <pc:sldMk cId="230982120" sldId="4596"/>
            <ac:graphicFrameMk id="35" creationId="{25D1F5D2-1176-475F-BAF5-CF0A36EEF086}"/>
          </ac:graphicFrameMkLst>
        </pc:graphicFrameChg>
      </pc:sldChg>
      <pc:sldChg chg="addSp delSp modSp add mod">
        <pc:chgData name="Rajesh Agrawal" userId="e11a6758-02b8-429a-83bd-9b395df08e78" providerId="ADAL" clId="{5291A8B8-0EFC-4D75-B7C5-5680C36AC711}" dt="2023-02-14T09:05:48.631" v="2549" actId="20577"/>
        <pc:sldMkLst>
          <pc:docMk/>
          <pc:sldMk cId="1419502702" sldId="4622"/>
        </pc:sldMkLst>
        <pc:graphicFrameChg chg="mod modGraphic">
          <ac:chgData name="Rajesh Agrawal" userId="e11a6758-02b8-429a-83bd-9b395df08e78" providerId="ADAL" clId="{5291A8B8-0EFC-4D75-B7C5-5680C36AC711}" dt="2023-02-14T09:00:03.282" v="2460" actId="207"/>
          <ac:graphicFrameMkLst>
            <pc:docMk/>
            <pc:sldMk cId="1419502702" sldId="4622"/>
            <ac:graphicFrameMk id="4" creationId="{35074366-6A7D-40A8-8BF9-62520AD686EA}"/>
          </ac:graphicFrameMkLst>
        </pc:graphicFrameChg>
        <pc:graphicFrameChg chg="mod modGraphic">
          <ac:chgData name="Rajesh Agrawal" userId="e11a6758-02b8-429a-83bd-9b395df08e78" providerId="ADAL" clId="{5291A8B8-0EFC-4D75-B7C5-5680C36AC711}" dt="2023-02-14T09:05:48.631" v="2549" actId="20577"/>
          <ac:graphicFrameMkLst>
            <pc:docMk/>
            <pc:sldMk cId="1419502702" sldId="4622"/>
            <ac:graphicFrameMk id="7" creationId="{B0E8D6BC-3783-41E3-88AE-46DAB136CCC0}"/>
          </ac:graphicFrameMkLst>
        </pc:graphicFrameChg>
        <pc:graphicFrameChg chg="mod modGraphic">
          <ac:chgData name="Rajesh Agrawal" userId="e11a6758-02b8-429a-83bd-9b395df08e78" providerId="ADAL" clId="{5291A8B8-0EFC-4D75-B7C5-5680C36AC711}" dt="2023-02-14T09:03:29.303" v="2547" actId="20577"/>
          <ac:graphicFrameMkLst>
            <pc:docMk/>
            <pc:sldMk cId="1419502702" sldId="4622"/>
            <ac:graphicFrameMk id="8" creationId="{52B4CAE2-36C6-4A58-9FDF-EE451C589445}"/>
          </ac:graphicFrameMkLst>
        </pc:graphicFrameChg>
        <pc:picChg chg="add del mod">
          <ac:chgData name="Rajesh Agrawal" userId="e11a6758-02b8-429a-83bd-9b395df08e78" providerId="ADAL" clId="{5291A8B8-0EFC-4D75-B7C5-5680C36AC711}" dt="2023-02-14T09:00:31.311" v="2461" actId="1076"/>
          <ac:picMkLst>
            <pc:docMk/>
            <pc:sldMk cId="1419502702" sldId="4622"/>
            <ac:picMk id="9" creationId="{0BC27B7A-651D-4D90-BBCE-6E47B5B191A6}"/>
          </ac:picMkLst>
        </pc:picChg>
      </pc:sldChg>
      <pc:sldChg chg="del ord">
        <pc:chgData name="Rajesh Agrawal" userId="e11a6758-02b8-429a-83bd-9b395df08e78" providerId="ADAL" clId="{5291A8B8-0EFC-4D75-B7C5-5680C36AC711}" dt="2023-02-14T05:53:10.650" v="176" actId="47"/>
        <pc:sldMkLst>
          <pc:docMk/>
          <pc:sldMk cId="1292624924" sldId="2142533257"/>
        </pc:sldMkLst>
      </pc:sldChg>
      <pc:sldChg chg="del">
        <pc:chgData name="Rajesh Agrawal" userId="e11a6758-02b8-429a-83bd-9b395df08e78" providerId="ADAL" clId="{5291A8B8-0EFC-4D75-B7C5-5680C36AC711}" dt="2023-02-14T05:50:28.885" v="18" actId="47"/>
        <pc:sldMkLst>
          <pc:docMk/>
          <pc:sldMk cId="571740554" sldId="2142533264"/>
        </pc:sldMkLst>
      </pc:sldChg>
      <pc:sldChg chg="del">
        <pc:chgData name="Rajesh Agrawal" userId="e11a6758-02b8-429a-83bd-9b395df08e78" providerId="ADAL" clId="{5291A8B8-0EFC-4D75-B7C5-5680C36AC711}" dt="2023-02-14T10:40:02.613" v="2550" actId="47"/>
        <pc:sldMkLst>
          <pc:docMk/>
          <pc:sldMk cId="1111575042" sldId="2142533271"/>
        </pc:sldMkLst>
      </pc:sldChg>
      <pc:sldChg chg="modSp mod ord">
        <pc:chgData name="Rajesh Agrawal" userId="e11a6758-02b8-429a-83bd-9b395df08e78" providerId="ADAL" clId="{5291A8B8-0EFC-4D75-B7C5-5680C36AC711}" dt="2023-02-14T08:18:24.488" v="1208" actId="14100"/>
        <pc:sldMkLst>
          <pc:docMk/>
          <pc:sldMk cId="2445753321" sldId="2142533285"/>
        </pc:sldMkLst>
        <pc:graphicFrameChg chg="mod modGraphic">
          <ac:chgData name="Rajesh Agrawal" userId="e11a6758-02b8-429a-83bd-9b395df08e78" providerId="ADAL" clId="{5291A8B8-0EFC-4D75-B7C5-5680C36AC711}" dt="2023-02-14T08:18:24.488" v="1208" actId="14100"/>
          <ac:graphicFrameMkLst>
            <pc:docMk/>
            <pc:sldMk cId="2445753321" sldId="2142533285"/>
            <ac:graphicFrameMk id="6" creationId="{3A8BE7AE-A1A6-4BB5-74E3-912C76EE7374}"/>
          </ac:graphicFrameMkLst>
        </pc:graphicFrameChg>
      </pc:sldChg>
      <pc:sldChg chg="modSp mod">
        <pc:chgData name="Rajesh Agrawal" userId="e11a6758-02b8-429a-83bd-9b395df08e78" providerId="ADAL" clId="{5291A8B8-0EFC-4D75-B7C5-5680C36AC711}" dt="2023-02-14T05:45:51.720" v="15" actId="20577"/>
        <pc:sldMkLst>
          <pc:docMk/>
          <pc:sldMk cId="3166159804" sldId="2142533303"/>
        </pc:sldMkLst>
        <pc:spChg chg="mod">
          <ac:chgData name="Rajesh Agrawal" userId="e11a6758-02b8-429a-83bd-9b395df08e78" providerId="ADAL" clId="{5291A8B8-0EFC-4D75-B7C5-5680C36AC711}" dt="2023-02-14T05:45:51.720" v="15" actId="20577"/>
          <ac:spMkLst>
            <pc:docMk/>
            <pc:sldMk cId="3166159804" sldId="2142533303"/>
            <ac:spMk id="1078" creationId="{9AE01634-15B1-6D7E-C94E-D10B1AFD3EE7}"/>
          </ac:spMkLst>
        </pc:spChg>
      </pc:sldChg>
      <pc:sldChg chg="modSp mod">
        <pc:chgData name="Rajesh Agrawal" userId="e11a6758-02b8-429a-83bd-9b395df08e78" providerId="ADAL" clId="{5291A8B8-0EFC-4D75-B7C5-5680C36AC711}" dt="2023-02-14T08:07:05.170" v="917" actId="20577"/>
        <pc:sldMkLst>
          <pc:docMk/>
          <pc:sldMk cId="2521013865" sldId="2142533306"/>
        </pc:sldMkLst>
        <pc:spChg chg="mod">
          <ac:chgData name="Rajesh Agrawal" userId="e11a6758-02b8-429a-83bd-9b395df08e78" providerId="ADAL" clId="{5291A8B8-0EFC-4D75-B7C5-5680C36AC711}" dt="2023-02-14T08:07:05.170" v="917" actId="20577"/>
          <ac:spMkLst>
            <pc:docMk/>
            <pc:sldMk cId="2521013865" sldId="2142533306"/>
            <ac:spMk id="7" creationId="{D90C66AF-67DF-C092-DBDD-7B788ED11F97}"/>
          </ac:spMkLst>
        </pc:spChg>
      </pc:sldChg>
      <pc:sldChg chg="modSp add mod">
        <pc:chgData name="Rajesh Agrawal" userId="e11a6758-02b8-429a-83bd-9b395df08e78" providerId="ADAL" clId="{5291A8B8-0EFC-4D75-B7C5-5680C36AC711}" dt="2023-02-14T08:11:32.619" v="957" actId="948"/>
        <pc:sldMkLst>
          <pc:docMk/>
          <pc:sldMk cId="3931684128" sldId="2142533309"/>
        </pc:sldMkLst>
        <pc:spChg chg="mod">
          <ac:chgData name="Rajesh Agrawal" userId="e11a6758-02b8-429a-83bd-9b395df08e78" providerId="ADAL" clId="{5291A8B8-0EFC-4D75-B7C5-5680C36AC711}" dt="2023-02-14T08:11:18.079" v="953" actId="20577"/>
          <ac:spMkLst>
            <pc:docMk/>
            <pc:sldMk cId="3931684128" sldId="2142533309"/>
            <ac:spMk id="2" creationId="{1A18AB44-5BFF-3C6D-E9E1-2C5DABA95441}"/>
          </ac:spMkLst>
        </pc:spChg>
        <pc:spChg chg="mod">
          <ac:chgData name="Rajesh Agrawal" userId="e11a6758-02b8-429a-83bd-9b395df08e78" providerId="ADAL" clId="{5291A8B8-0EFC-4D75-B7C5-5680C36AC711}" dt="2023-02-14T08:11:32.619" v="957" actId="948"/>
          <ac:spMkLst>
            <pc:docMk/>
            <pc:sldMk cId="3931684128" sldId="2142533309"/>
            <ac:spMk id="7" creationId="{D90C66AF-67DF-C092-DBDD-7B788ED11F97}"/>
          </ac:spMkLst>
        </pc:spChg>
      </pc:sldChg>
      <pc:sldChg chg="delSp modSp add mod">
        <pc:chgData name="Rajesh Agrawal" userId="e11a6758-02b8-429a-83bd-9b395df08e78" providerId="ADAL" clId="{5291A8B8-0EFC-4D75-B7C5-5680C36AC711}" dt="2023-02-14T08:30:46.834" v="2187" actId="20577"/>
        <pc:sldMkLst>
          <pc:docMk/>
          <pc:sldMk cId="866453226" sldId="2142533310"/>
        </pc:sldMkLst>
        <pc:spChg chg="mod">
          <ac:chgData name="Rajesh Agrawal" userId="e11a6758-02b8-429a-83bd-9b395df08e78" providerId="ADAL" clId="{5291A8B8-0EFC-4D75-B7C5-5680C36AC711}" dt="2023-02-14T08:18:50.623" v="1234" actId="20577"/>
          <ac:spMkLst>
            <pc:docMk/>
            <pc:sldMk cId="866453226" sldId="2142533310"/>
            <ac:spMk id="2" creationId="{B19CE865-DDB0-1D49-9FAD-9AD8E32F778B}"/>
          </ac:spMkLst>
        </pc:spChg>
        <pc:spChg chg="del">
          <ac:chgData name="Rajesh Agrawal" userId="e11a6758-02b8-429a-83bd-9b395df08e78" providerId="ADAL" clId="{5291A8B8-0EFC-4D75-B7C5-5680C36AC711}" dt="2023-02-14T08:19:00.634" v="1236" actId="478"/>
          <ac:spMkLst>
            <pc:docMk/>
            <pc:sldMk cId="866453226" sldId="2142533310"/>
            <ac:spMk id="3" creationId="{7A79CF2A-7E07-7833-AA61-32EA1C47CF0E}"/>
          </ac:spMkLst>
        </pc:spChg>
        <pc:spChg chg="mod">
          <ac:chgData name="Rajesh Agrawal" userId="e11a6758-02b8-429a-83bd-9b395df08e78" providerId="ADAL" clId="{5291A8B8-0EFC-4D75-B7C5-5680C36AC711}" dt="2023-02-14T08:30:46.834" v="2187" actId="20577"/>
          <ac:spMkLst>
            <pc:docMk/>
            <pc:sldMk cId="866453226" sldId="2142533310"/>
            <ac:spMk id="4" creationId="{950B7261-A91C-84DD-DEEA-D603CC061A0B}"/>
          </ac:spMkLst>
        </pc:spChg>
        <pc:graphicFrameChg chg="del">
          <ac:chgData name="Rajesh Agrawal" userId="e11a6758-02b8-429a-83bd-9b395df08e78" providerId="ADAL" clId="{5291A8B8-0EFC-4D75-B7C5-5680C36AC711}" dt="2023-02-14T08:18:57.916" v="1235" actId="478"/>
          <ac:graphicFrameMkLst>
            <pc:docMk/>
            <pc:sldMk cId="866453226" sldId="2142533310"/>
            <ac:graphicFrameMk id="35" creationId="{25D1F5D2-1176-475F-BAF5-CF0A36EEF086}"/>
          </ac:graphicFrameMkLst>
        </pc:graphicFrameChg>
      </pc:sldChg>
    </pc:docChg>
  </pc:docChgLst>
  <pc:docChgLst>
    <pc:chgData name="Rajesh Agrawal" userId="e11a6758-02b8-429a-83bd-9b395df08e78" providerId="ADAL" clId="{59955A2C-0C21-4E2D-9859-3A40A7ECAAB7}"/>
    <pc:docChg chg="undo custSel addSld delSld modSld sldOrd">
      <pc:chgData name="Rajesh Agrawal" userId="e11a6758-02b8-429a-83bd-9b395df08e78" providerId="ADAL" clId="{59955A2C-0C21-4E2D-9859-3A40A7ECAAB7}" dt="2023-02-16T15:02:22.610" v="5580" actId="2165"/>
      <pc:docMkLst>
        <pc:docMk/>
      </pc:docMkLst>
      <pc:sldChg chg="del">
        <pc:chgData name="Rajesh Agrawal" userId="e11a6758-02b8-429a-83bd-9b395df08e78" providerId="ADAL" clId="{59955A2C-0C21-4E2D-9859-3A40A7ECAAB7}" dt="2023-02-16T11:57:20.300" v="1572" actId="47"/>
        <pc:sldMkLst>
          <pc:docMk/>
          <pc:sldMk cId="545093593" sldId="362"/>
        </pc:sldMkLst>
      </pc:sldChg>
      <pc:sldChg chg="del">
        <pc:chgData name="Rajesh Agrawal" userId="e11a6758-02b8-429a-83bd-9b395df08e78" providerId="ADAL" clId="{59955A2C-0C21-4E2D-9859-3A40A7ECAAB7}" dt="2023-02-16T11:57:20.300" v="1572" actId="47"/>
        <pc:sldMkLst>
          <pc:docMk/>
          <pc:sldMk cId="806595929" sldId="364"/>
        </pc:sldMkLst>
      </pc:sldChg>
      <pc:sldChg chg="del">
        <pc:chgData name="Rajesh Agrawal" userId="e11a6758-02b8-429a-83bd-9b395df08e78" providerId="ADAL" clId="{59955A2C-0C21-4E2D-9859-3A40A7ECAAB7}" dt="2023-02-16T11:57:20.300" v="1572" actId="47"/>
        <pc:sldMkLst>
          <pc:docMk/>
          <pc:sldMk cId="1901475188" sldId="366"/>
        </pc:sldMkLst>
      </pc:sldChg>
      <pc:sldChg chg="modSp mod">
        <pc:chgData name="Rajesh Agrawal" userId="e11a6758-02b8-429a-83bd-9b395df08e78" providerId="ADAL" clId="{59955A2C-0C21-4E2D-9859-3A40A7ECAAB7}" dt="2023-02-16T14:34:24.349" v="4762" actId="20577"/>
        <pc:sldMkLst>
          <pc:docMk/>
          <pc:sldMk cId="800042144" sldId="425"/>
        </pc:sldMkLst>
        <pc:graphicFrameChg chg="modGraphic">
          <ac:chgData name="Rajesh Agrawal" userId="e11a6758-02b8-429a-83bd-9b395df08e78" providerId="ADAL" clId="{59955A2C-0C21-4E2D-9859-3A40A7ECAAB7}" dt="2023-02-16T14:34:24.349" v="4762" actId="20577"/>
          <ac:graphicFrameMkLst>
            <pc:docMk/>
            <pc:sldMk cId="800042144" sldId="425"/>
            <ac:graphicFrameMk id="35" creationId="{25D1F5D2-1176-475F-BAF5-CF0A36EEF086}"/>
          </ac:graphicFrameMkLst>
        </pc:graphicFrameChg>
      </pc:sldChg>
      <pc:sldChg chg="modSp mod">
        <pc:chgData name="Rajesh Agrawal" userId="e11a6758-02b8-429a-83bd-9b395df08e78" providerId="ADAL" clId="{59955A2C-0C21-4E2D-9859-3A40A7ECAAB7}" dt="2023-02-16T14:34:57.872" v="4766" actId="20577"/>
        <pc:sldMkLst>
          <pc:docMk/>
          <pc:sldMk cId="3771810736" sldId="1689"/>
        </pc:sldMkLst>
        <pc:spChg chg="mod">
          <ac:chgData name="Rajesh Agrawal" userId="e11a6758-02b8-429a-83bd-9b395df08e78" providerId="ADAL" clId="{59955A2C-0C21-4E2D-9859-3A40A7ECAAB7}" dt="2023-02-16T14:34:57.872" v="4766" actId="20577"/>
          <ac:spMkLst>
            <pc:docMk/>
            <pc:sldMk cId="3771810736" sldId="1689"/>
            <ac:spMk id="2" creationId="{123E2E51-6FD6-70A6-9A6A-8BA786C48707}"/>
          </ac:spMkLst>
        </pc:spChg>
      </pc:sldChg>
      <pc:sldChg chg="delSp modSp del mod">
        <pc:chgData name="Rajesh Agrawal" userId="e11a6758-02b8-429a-83bd-9b395df08e78" providerId="ADAL" clId="{59955A2C-0C21-4E2D-9859-3A40A7ECAAB7}" dt="2023-02-16T11:54:19.297" v="1483" actId="47"/>
        <pc:sldMkLst>
          <pc:docMk/>
          <pc:sldMk cId="451228849" sldId="1701"/>
        </pc:sldMkLst>
        <pc:spChg chg="del mod">
          <ac:chgData name="Rajesh Agrawal" userId="e11a6758-02b8-429a-83bd-9b395df08e78" providerId="ADAL" clId="{59955A2C-0C21-4E2D-9859-3A40A7ECAAB7}" dt="2023-02-16T11:54:16.998" v="1482" actId="478"/>
          <ac:spMkLst>
            <pc:docMk/>
            <pc:sldMk cId="451228849" sldId="1701"/>
            <ac:spMk id="5" creationId="{1D2C8A1A-FF45-47CA-AE3E-B7D81FE81F25}"/>
          </ac:spMkLst>
        </pc:spChg>
      </pc:sldChg>
      <pc:sldChg chg="modSp mod">
        <pc:chgData name="Rajesh Agrawal" userId="e11a6758-02b8-429a-83bd-9b395df08e78" providerId="ADAL" clId="{59955A2C-0C21-4E2D-9859-3A40A7ECAAB7}" dt="2023-02-16T14:35:22.286" v="4787" actId="14100"/>
        <pc:sldMkLst>
          <pc:docMk/>
          <pc:sldMk cId="2560630904" sldId="4417"/>
        </pc:sldMkLst>
        <pc:spChg chg="mod">
          <ac:chgData name="Rajesh Agrawal" userId="e11a6758-02b8-429a-83bd-9b395df08e78" providerId="ADAL" clId="{59955A2C-0C21-4E2D-9859-3A40A7ECAAB7}" dt="2023-02-16T14:35:22.286" v="4787" actId="14100"/>
          <ac:spMkLst>
            <pc:docMk/>
            <pc:sldMk cId="2560630904" sldId="4417"/>
            <ac:spMk id="15" creationId="{2F99C647-AD3C-4347-BA71-1C48985973EA}"/>
          </ac:spMkLst>
        </pc:spChg>
      </pc:sldChg>
      <pc:sldChg chg="del">
        <pc:chgData name="Rajesh Agrawal" userId="e11a6758-02b8-429a-83bd-9b395df08e78" providerId="ADAL" clId="{59955A2C-0C21-4E2D-9859-3A40A7ECAAB7}" dt="2023-02-16T11:56:49.718" v="1565" actId="47"/>
        <pc:sldMkLst>
          <pc:docMk/>
          <pc:sldMk cId="2979105742" sldId="4592"/>
        </pc:sldMkLst>
      </pc:sldChg>
      <pc:sldChg chg="modSp mod">
        <pc:chgData name="Rajesh Agrawal" userId="e11a6758-02b8-429a-83bd-9b395df08e78" providerId="ADAL" clId="{59955A2C-0C21-4E2D-9859-3A40A7ECAAB7}" dt="2023-02-16T15:02:22.610" v="5580" actId="2165"/>
        <pc:sldMkLst>
          <pc:docMk/>
          <pc:sldMk cId="230982120" sldId="4596"/>
        </pc:sldMkLst>
        <pc:spChg chg="mod">
          <ac:chgData name="Rajesh Agrawal" userId="e11a6758-02b8-429a-83bd-9b395df08e78" providerId="ADAL" clId="{59955A2C-0C21-4E2D-9859-3A40A7ECAAB7}" dt="2023-02-16T14:50:01.390" v="5173" actId="20577"/>
          <ac:spMkLst>
            <pc:docMk/>
            <pc:sldMk cId="230982120" sldId="4596"/>
            <ac:spMk id="2" creationId="{B19CE865-DDB0-1D49-9FAD-9AD8E32F778B}"/>
          </ac:spMkLst>
        </pc:spChg>
        <pc:spChg chg="mod">
          <ac:chgData name="Rajesh Agrawal" userId="e11a6758-02b8-429a-83bd-9b395df08e78" providerId="ADAL" clId="{59955A2C-0C21-4E2D-9859-3A40A7ECAAB7}" dt="2023-02-16T14:54:34.782" v="5548" actId="20577"/>
          <ac:spMkLst>
            <pc:docMk/>
            <pc:sldMk cId="230982120" sldId="4596"/>
            <ac:spMk id="3" creationId="{7A79CF2A-7E07-7833-AA61-32EA1C47CF0E}"/>
          </ac:spMkLst>
        </pc:spChg>
        <pc:spChg chg="mod">
          <ac:chgData name="Rajesh Agrawal" userId="e11a6758-02b8-429a-83bd-9b395df08e78" providerId="ADAL" clId="{59955A2C-0C21-4E2D-9859-3A40A7ECAAB7}" dt="2023-02-16T14:53:58.551" v="5481" actId="20577"/>
          <ac:spMkLst>
            <pc:docMk/>
            <pc:sldMk cId="230982120" sldId="4596"/>
            <ac:spMk id="4" creationId="{950B7261-A91C-84DD-DEEA-D603CC061A0B}"/>
          </ac:spMkLst>
        </pc:spChg>
        <pc:graphicFrameChg chg="mod modGraphic">
          <ac:chgData name="Rajesh Agrawal" userId="e11a6758-02b8-429a-83bd-9b395df08e78" providerId="ADAL" clId="{59955A2C-0C21-4E2D-9859-3A40A7ECAAB7}" dt="2023-02-16T15:02:22.610" v="5580" actId="2165"/>
          <ac:graphicFrameMkLst>
            <pc:docMk/>
            <pc:sldMk cId="230982120" sldId="4596"/>
            <ac:graphicFrameMk id="35" creationId="{25D1F5D2-1176-475F-BAF5-CF0A36EEF086}"/>
          </ac:graphicFrameMkLst>
        </pc:graphicFrameChg>
      </pc:sldChg>
      <pc:sldChg chg="del">
        <pc:chgData name="Rajesh Agrawal" userId="e11a6758-02b8-429a-83bd-9b395df08e78" providerId="ADAL" clId="{59955A2C-0C21-4E2D-9859-3A40A7ECAAB7}" dt="2023-02-16T11:56:55.232" v="1567" actId="47"/>
        <pc:sldMkLst>
          <pc:docMk/>
          <pc:sldMk cId="1419502702" sldId="4622"/>
        </pc:sldMkLst>
      </pc:sldChg>
      <pc:sldChg chg="del">
        <pc:chgData name="Rajesh Agrawal" userId="e11a6758-02b8-429a-83bd-9b395df08e78" providerId="ADAL" clId="{59955A2C-0C21-4E2D-9859-3A40A7ECAAB7}" dt="2023-02-16T14:32:38.745" v="4736" actId="47"/>
        <pc:sldMkLst>
          <pc:docMk/>
          <pc:sldMk cId="3381345652" sldId="2076138969"/>
        </pc:sldMkLst>
      </pc:sldChg>
      <pc:sldChg chg="ord">
        <pc:chgData name="Rajesh Agrawal" userId="e11a6758-02b8-429a-83bd-9b395df08e78" providerId="ADAL" clId="{59955A2C-0C21-4E2D-9859-3A40A7ECAAB7}" dt="2023-02-16T10:47:47.877" v="0" actId="20578"/>
        <pc:sldMkLst>
          <pc:docMk/>
          <pc:sldMk cId="1588433084" sldId="2142533237"/>
        </pc:sldMkLst>
      </pc:sldChg>
      <pc:sldChg chg="add">
        <pc:chgData name="Rajesh Agrawal" userId="e11a6758-02b8-429a-83bd-9b395df08e78" providerId="ADAL" clId="{59955A2C-0C21-4E2D-9859-3A40A7ECAAB7}" dt="2023-02-16T14:56:56.018" v="5556"/>
        <pc:sldMkLst>
          <pc:docMk/>
          <pc:sldMk cId="2504814451" sldId="2142533248"/>
        </pc:sldMkLst>
      </pc:sldChg>
      <pc:sldChg chg="delSp modSp add mod">
        <pc:chgData name="Rajesh Agrawal" userId="e11a6758-02b8-429a-83bd-9b395df08e78" providerId="ADAL" clId="{59955A2C-0C21-4E2D-9859-3A40A7ECAAB7}" dt="2023-02-16T14:55:05.078" v="5549" actId="255"/>
        <pc:sldMkLst>
          <pc:docMk/>
          <pc:sldMk cId="1292624924" sldId="2142533257"/>
        </pc:sldMkLst>
        <pc:spChg chg="mod">
          <ac:chgData name="Rajesh Agrawal" userId="e11a6758-02b8-429a-83bd-9b395df08e78" providerId="ADAL" clId="{59955A2C-0C21-4E2D-9859-3A40A7ECAAB7}" dt="2023-02-16T14:55:05.078" v="5549" actId="255"/>
          <ac:spMkLst>
            <pc:docMk/>
            <pc:sldMk cId="1292624924" sldId="2142533257"/>
            <ac:spMk id="7" creationId="{D90C66AF-67DF-C092-DBDD-7B788ED11F97}"/>
          </ac:spMkLst>
        </pc:spChg>
        <pc:graphicFrameChg chg="del">
          <ac:chgData name="Rajesh Agrawal" userId="e11a6758-02b8-429a-83bd-9b395df08e78" providerId="ADAL" clId="{59955A2C-0C21-4E2D-9859-3A40A7ECAAB7}" dt="2023-02-16T13:33:31.368" v="1646" actId="478"/>
          <ac:graphicFrameMkLst>
            <pc:docMk/>
            <pc:sldMk cId="1292624924" sldId="2142533257"/>
            <ac:graphicFrameMk id="4" creationId="{9ED35C45-0388-D788-D856-185A68BC21C5}"/>
          </ac:graphicFrameMkLst>
        </pc:graphicFrameChg>
      </pc:sldChg>
      <pc:sldChg chg="modSp mod">
        <pc:chgData name="Rajesh Agrawal" userId="e11a6758-02b8-429a-83bd-9b395df08e78" providerId="ADAL" clId="{59955A2C-0C21-4E2D-9859-3A40A7ECAAB7}" dt="2023-02-16T14:56:05.230" v="5554" actId="313"/>
        <pc:sldMkLst>
          <pc:docMk/>
          <pc:sldMk cId="571740554" sldId="2142533264"/>
        </pc:sldMkLst>
        <pc:spChg chg="mod">
          <ac:chgData name="Rajesh Agrawal" userId="e11a6758-02b8-429a-83bd-9b395df08e78" providerId="ADAL" clId="{59955A2C-0C21-4E2D-9859-3A40A7ECAAB7}" dt="2023-02-16T14:56:01.358" v="5553" actId="313"/>
          <ac:spMkLst>
            <pc:docMk/>
            <pc:sldMk cId="571740554" sldId="2142533264"/>
            <ac:spMk id="6" creationId="{5A00FC32-B26C-9994-228D-3664AF8AD364}"/>
          </ac:spMkLst>
        </pc:spChg>
        <pc:spChg chg="mod">
          <ac:chgData name="Rajesh Agrawal" userId="e11a6758-02b8-429a-83bd-9b395df08e78" providerId="ADAL" clId="{59955A2C-0C21-4E2D-9859-3A40A7ECAAB7}" dt="2023-02-16T14:56:05.230" v="5554" actId="313"/>
          <ac:spMkLst>
            <pc:docMk/>
            <pc:sldMk cId="571740554" sldId="2142533264"/>
            <ac:spMk id="8" creationId="{9C2BD2F6-2428-69E8-36C7-6CFE26B1EFFB}"/>
          </ac:spMkLst>
        </pc:spChg>
      </pc:sldChg>
      <pc:sldChg chg="delSp modSp add mod">
        <pc:chgData name="Rajesh Agrawal" userId="e11a6758-02b8-429a-83bd-9b395df08e78" providerId="ADAL" clId="{59955A2C-0C21-4E2D-9859-3A40A7ECAAB7}" dt="2023-02-16T14:58:46.774" v="5579" actId="478"/>
        <pc:sldMkLst>
          <pc:docMk/>
          <pc:sldMk cId="2104035384" sldId="2142533267"/>
        </pc:sldMkLst>
        <pc:spChg chg="mod">
          <ac:chgData name="Rajesh Agrawal" userId="e11a6758-02b8-429a-83bd-9b395df08e78" providerId="ADAL" clId="{59955A2C-0C21-4E2D-9859-3A40A7ECAAB7}" dt="2023-02-16T14:58:13.628" v="5575"/>
          <ac:spMkLst>
            <pc:docMk/>
            <pc:sldMk cId="2104035384" sldId="2142533267"/>
            <ac:spMk id="3" creationId="{DE62133F-B00E-0C17-CF20-32785A7B9939}"/>
          </ac:spMkLst>
        </pc:spChg>
        <pc:spChg chg="del mod">
          <ac:chgData name="Rajesh Agrawal" userId="e11a6758-02b8-429a-83bd-9b395df08e78" providerId="ADAL" clId="{59955A2C-0C21-4E2D-9859-3A40A7ECAAB7}" dt="2023-02-16T14:58:46.774" v="5579" actId="478"/>
          <ac:spMkLst>
            <pc:docMk/>
            <pc:sldMk cId="2104035384" sldId="2142533267"/>
            <ac:spMk id="4" creationId="{2B4A04B4-7432-AA7F-7300-762006A59402}"/>
          </ac:spMkLst>
        </pc:spChg>
        <pc:graphicFrameChg chg="mod modGraphic">
          <ac:chgData name="Rajesh Agrawal" userId="e11a6758-02b8-429a-83bd-9b395df08e78" providerId="ADAL" clId="{59955A2C-0C21-4E2D-9859-3A40A7ECAAB7}" dt="2023-02-16T14:58:29.309" v="5577" actId="6549"/>
          <ac:graphicFrameMkLst>
            <pc:docMk/>
            <pc:sldMk cId="2104035384" sldId="2142533267"/>
            <ac:graphicFrameMk id="6" creationId="{7FFBE712-2685-3712-BD10-6A8D22213832}"/>
          </ac:graphicFrameMkLst>
        </pc:graphicFrameChg>
      </pc:sldChg>
      <pc:sldChg chg="modSp mod">
        <pc:chgData name="Rajesh Agrawal" userId="e11a6758-02b8-429a-83bd-9b395df08e78" providerId="ADAL" clId="{59955A2C-0C21-4E2D-9859-3A40A7ECAAB7}" dt="2023-02-16T14:27:44.184" v="4431" actId="1076"/>
        <pc:sldMkLst>
          <pc:docMk/>
          <pc:sldMk cId="1698109796" sldId="2142533279"/>
        </pc:sldMkLst>
        <pc:graphicFrameChg chg="mod modGraphic">
          <ac:chgData name="Rajesh Agrawal" userId="e11a6758-02b8-429a-83bd-9b395df08e78" providerId="ADAL" clId="{59955A2C-0C21-4E2D-9859-3A40A7ECAAB7}" dt="2023-02-16T14:27:44.184" v="4431" actId="1076"/>
          <ac:graphicFrameMkLst>
            <pc:docMk/>
            <pc:sldMk cId="1698109796" sldId="2142533279"/>
            <ac:graphicFrameMk id="4" creationId="{77C2D57C-5FF1-3985-ABDA-43A26DC05647}"/>
          </ac:graphicFrameMkLst>
        </pc:graphicFrameChg>
      </pc:sldChg>
      <pc:sldChg chg="del ord">
        <pc:chgData name="Rajesh Agrawal" userId="e11a6758-02b8-429a-83bd-9b395df08e78" providerId="ADAL" clId="{59955A2C-0C21-4E2D-9859-3A40A7ECAAB7}" dt="2023-02-16T14:48:58.518" v="5147" actId="47"/>
        <pc:sldMkLst>
          <pc:docMk/>
          <pc:sldMk cId="2445753321" sldId="2142533285"/>
        </pc:sldMkLst>
      </pc:sldChg>
      <pc:sldChg chg="modSp mod">
        <pc:chgData name="Rajesh Agrawal" userId="e11a6758-02b8-429a-83bd-9b395df08e78" providerId="ADAL" clId="{59955A2C-0C21-4E2D-9859-3A40A7ECAAB7}" dt="2023-02-16T14:55:42.607" v="5552" actId="20577"/>
        <pc:sldMkLst>
          <pc:docMk/>
          <pc:sldMk cId="2032756521" sldId="2142533298"/>
        </pc:sldMkLst>
        <pc:graphicFrameChg chg="mod modGraphic">
          <ac:chgData name="Rajesh Agrawal" userId="e11a6758-02b8-429a-83bd-9b395df08e78" providerId="ADAL" clId="{59955A2C-0C21-4E2D-9859-3A40A7ECAAB7}" dt="2023-02-16T14:55:42.607" v="5552" actId="20577"/>
          <ac:graphicFrameMkLst>
            <pc:docMk/>
            <pc:sldMk cId="2032756521" sldId="2142533298"/>
            <ac:graphicFrameMk id="3" creationId="{3FFC4CBA-FB29-981D-13ED-D5F6E83639BE}"/>
          </ac:graphicFrameMkLst>
        </pc:graphicFrameChg>
      </pc:sldChg>
      <pc:sldChg chg="del">
        <pc:chgData name="Rajesh Agrawal" userId="e11a6758-02b8-429a-83bd-9b395df08e78" providerId="ADAL" clId="{59955A2C-0C21-4E2D-9859-3A40A7ECAAB7}" dt="2023-02-16T10:48:15.117" v="4" actId="47"/>
        <pc:sldMkLst>
          <pc:docMk/>
          <pc:sldMk cId="3236617890" sldId="2142533299"/>
        </pc:sldMkLst>
      </pc:sldChg>
      <pc:sldChg chg="modSp mod">
        <pc:chgData name="Rajesh Agrawal" userId="e11a6758-02b8-429a-83bd-9b395df08e78" providerId="ADAL" clId="{59955A2C-0C21-4E2D-9859-3A40A7ECAAB7}" dt="2023-02-16T14:36:51.344" v="4825" actId="6549"/>
        <pc:sldMkLst>
          <pc:docMk/>
          <pc:sldMk cId="3288565277" sldId="2142533300"/>
        </pc:sldMkLst>
        <pc:spChg chg="mod">
          <ac:chgData name="Rajesh Agrawal" userId="e11a6758-02b8-429a-83bd-9b395df08e78" providerId="ADAL" clId="{59955A2C-0C21-4E2D-9859-3A40A7ECAAB7}" dt="2023-02-16T14:36:51.344" v="4825" actId="6549"/>
          <ac:spMkLst>
            <pc:docMk/>
            <pc:sldMk cId="3288565277" sldId="2142533300"/>
            <ac:spMk id="19" creationId="{00000000-0000-0000-0000-000000000000}"/>
          </ac:spMkLst>
        </pc:spChg>
      </pc:sldChg>
      <pc:sldChg chg="del">
        <pc:chgData name="Rajesh Agrawal" userId="e11a6758-02b8-429a-83bd-9b395df08e78" providerId="ADAL" clId="{59955A2C-0C21-4E2D-9859-3A40A7ECAAB7}" dt="2023-02-16T11:57:23.555" v="1573" actId="47"/>
        <pc:sldMkLst>
          <pc:docMk/>
          <pc:sldMk cId="932871352" sldId="2142533302"/>
        </pc:sldMkLst>
      </pc:sldChg>
      <pc:sldChg chg="del">
        <pc:chgData name="Rajesh Agrawal" userId="e11a6758-02b8-429a-83bd-9b395df08e78" providerId="ADAL" clId="{59955A2C-0C21-4E2D-9859-3A40A7ECAAB7}" dt="2023-02-16T11:46:59.444" v="1373" actId="47"/>
        <pc:sldMkLst>
          <pc:docMk/>
          <pc:sldMk cId="3166159804" sldId="2142533303"/>
        </pc:sldMkLst>
      </pc:sldChg>
      <pc:sldChg chg="modSp mod ord">
        <pc:chgData name="Rajesh Agrawal" userId="e11a6758-02b8-429a-83bd-9b395df08e78" providerId="ADAL" clId="{59955A2C-0C21-4E2D-9859-3A40A7ECAAB7}" dt="2023-02-16T14:24:54.632" v="4404" actId="20577"/>
        <pc:sldMkLst>
          <pc:docMk/>
          <pc:sldMk cId="2079201686" sldId="2142533304"/>
        </pc:sldMkLst>
        <pc:spChg chg="mod">
          <ac:chgData name="Rajesh Agrawal" userId="e11a6758-02b8-429a-83bd-9b395df08e78" providerId="ADAL" clId="{59955A2C-0C21-4E2D-9859-3A40A7ECAAB7}" dt="2023-02-16T14:24:54.632" v="4404" actId="20577"/>
          <ac:spMkLst>
            <pc:docMk/>
            <pc:sldMk cId="2079201686" sldId="2142533304"/>
            <ac:spMk id="19" creationId="{00000000-0000-0000-0000-000000000000}"/>
          </ac:spMkLst>
        </pc:spChg>
      </pc:sldChg>
      <pc:sldChg chg="addSp delSp modSp mod">
        <pc:chgData name="Rajesh Agrawal" userId="e11a6758-02b8-429a-83bd-9b395df08e78" providerId="ADAL" clId="{59955A2C-0C21-4E2D-9859-3A40A7ECAAB7}" dt="2023-02-16T14:24:31.563" v="4366" actId="20577"/>
        <pc:sldMkLst>
          <pc:docMk/>
          <pc:sldMk cId="5485438" sldId="2142533305"/>
        </pc:sldMkLst>
        <pc:spChg chg="add del mod">
          <ac:chgData name="Rajesh Agrawal" userId="e11a6758-02b8-429a-83bd-9b395df08e78" providerId="ADAL" clId="{59955A2C-0C21-4E2D-9859-3A40A7ECAAB7}" dt="2023-02-16T14:21:48.506" v="4247"/>
          <ac:spMkLst>
            <pc:docMk/>
            <pc:sldMk cId="5485438" sldId="2142533305"/>
            <ac:spMk id="3" creationId="{F224822A-4450-C122-40A7-14EEDA2C3031}"/>
          </ac:spMkLst>
        </pc:spChg>
        <pc:spChg chg="mod">
          <ac:chgData name="Rajesh Agrawal" userId="e11a6758-02b8-429a-83bd-9b395df08e78" providerId="ADAL" clId="{59955A2C-0C21-4E2D-9859-3A40A7ECAAB7}" dt="2023-02-16T14:24:31.563" v="4366" actId="20577"/>
          <ac:spMkLst>
            <pc:docMk/>
            <pc:sldMk cId="5485438" sldId="2142533305"/>
            <ac:spMk id="19" creationId="{00000000-0000-0000-0000-000000000000}"/>
          </ac:spMkLst>
        </pc:spChg>
      </pc:sldChg>
      <pc:sldChg chg="del">
        <pc:chgData name="Rajesh Agrawal" userId="e11a6758-02b8-429a-83bd-9b395df08e78" providerId="ADAL" clId="{59955A2C-0C21-4E2D-9859-3A40A7ECAAB7}" dt="2023-02-16T11:56:52.480" v="1566" actId="47"/>
        <pc:sldMkLst>
          <pc:docMk/>
          <pc:sldMk cId="2521013865" sldId="2142533306"/>
        </pc:sldMkLst>
      </pc:sldChg>
      <pc:sldChg chg="del">
        <pc:chgData name="Rajesh Agrawal" userId="e11a6758-02b8-429a-83bd-9b395df08e78" providerId="ADAL" clId="{59955A2C-0C21-4E2D-9859-3A40A7ECAAB7}" dt="2023-02-16T11:56:56.580" v="1568" actId="47"/>
        <pc:sldMkLst>
          <pc:docMk/>
          <pc:sldMk cId="34192216" sldId="2142533307"/>
        </pc:sldMkLst>
      </pc:sldChg>
      <pc:sldChg chg="del">
        <pc:chgData name="Rajesh Agrawal" userId="e11a6758-02b8-429a-83bd-9b395df08e78" providerId="ADAL" clId="{59955A2C-0C21-4E2D-9859-3A40A7ECAAB7}" dt="2023-02-16T11:57:20.300" v="1572" actId="47"/>
        <pc:sldMkLst>
          <pc:docMk/>
          <pc:sldMk cId="2151731283" sldId="2142533308"/>
        </pc:sldMkLst>
      </pc:sldChg>
      <pc:sldChg chg="del">
        <pc:chgData name="Rajesh Agrawal" userId="e11a6758-02b8-429a-83bd-9b395df08e78" providerId="ADAL" clId="{59955A2C-0C21-4E2D-9859-3A40A7ECAAB7}" dt="2023-02-16T11:57:14.785" v="1571" actId="47"/>
        <pc:sldMkLst>
          <pc:docMk/>
          <pc:sldMk cId="866453226" sldId="2142533310"/>
        </pc:sldMkLst>
      </pc:sldChg>
      <pc:sldChg chg="addSp delSp modSp add del mod">
        <pc:chgData name="Rajesh Agrawal" userId="e11a6758-02b8-429a-83bd-9b395df08e78" providerId="ADAL" clId="{59955A2C-0C21-4E2D-9859-3A40A7ECAAB7}" dt="2023-02-16T13:50:14.524" v="2867" actId="47"/>
        <pc:sldMkLst>
          <pc:docMk/>
          <pc:sldMk cId="1295908325" sldId="2142533311"/>
        </pc:sldMkLst>
        <pc:spChg chg="mod">
          <ac:chgData name="Rajesh Agrawal" userId="e11a6758-02b8-429a-83bd-9b395df08e78" providerId="ADAL" clId="{59955A2C-0C21-4E2D-9859-3A40A7ECAAB7}" dt="2023-02-16T10:55:14.016" v="324" actId="1076"/>
          <ac:spMkLst>
            <pc:docMk/>
            <pc:sldMk cId="1295908325" sldId="2142533311"/>
            <ac:spMk id="2" creationId="{00000000-0000-0000-0000-000000000000}"/>
          </ac:spMkLst>
        </pc:spChg>
        <pc:spChg chg="add mod">
          <ac:chgData name="Rajesh Agrawal" userId="e11a6758-02b8-429a-83bd-9b395df08e78" providerId="ADAL" clId="{59955A2C-0C21-4E2D-9859-3A40A7ECAAB7}" dt="2023-02-16T11:40:16.241" v="1293" actId="1035"/>
          <ac:spMkLst>
            <pc:docMk/>
            <pc:sldMk cId="1295908325" sldId="2142533311"/>
            <ac:spMk id="3" creationId="{C266DF57-BA46-F4B6-59BA-CF93D6890F4F}"/>
          </ac:spMkLst>
        </pc:spChg>
        <pc:spChg chg="add del mod">
          <ac:chgData name="Rajesh Agrawal" userId="e11a6758-02b8-429a-83bd-9b395df08e78" providerId="ADAL" clId="{59955A2C-0C21-4E2D-9859-3A40A7ECAAB7}" dt="2023-02-16T11:06:14.366" v="589"/>
          <ac:spMkLst>
            <pc:docMk/>
            <pc:sldMk cId="1295908325" sldId="2142533311"/>
            <ac:spMk id="4" creationId="{0695B38D-C493-28D1-8370-06961AC66062}"/>
          </ac:spMkLst>
        </pc:spChg>
        <pc:spChg chg="add mod">
          <ac:chgData name="Rajesh Agrawal" userId="e11a6758-02b8-429a-83bd-9b395df08e78" providerId="ADAL" clId="{59955A2C-0C21-4E2D-9859-3A40A7ECAAB7}" dt="2023-02-16T11:39:33.020" v="1267" actId="1036"/>
          <ac:spMkLst>
            <pc:docMk/>
            <pc:sldMk cId="1295908325" sldId="2142533311"/>
            <ac:spMk id="5" creationId="{EBB4B771-E908-E71B-3488-C28520539408}"/>
          </ac:spMkLst>
        </pc:spChg>
        <pc:spChg chg="add mod">
          <ac:chgData name="Rajesh Agrawal" userId="e11a6758-02b8-429a-83bd-9b395df08e78" providerId="ADAL" clId="{59955A2C-0C21-4E2D-9859-3A40A7ECAAB7}" dt="2023-02-16T11:39:33.020" v="1267" actId="1036"/>
          <ac:spMkLst>
            <pc:docMk/>
            <pc:sldMk cId="1295908325" sldId="2142533311"/>
            <ac:spMk id="6" creationId="{76A59389-FCE8-5DC0-835A-24C43AA01BAE}"/>
          </ac:spMkLst>
        </pc:spChg>
        <pc:spChg chg="add mod">
          <ac:chgData name="Rajesh Agrawal" userId="e11a6758-02b8-429a-83bd-9b395df08e78" providerId="ADAL" clId="{59955A2C-0C21-4E2D-9859-3A40A7ECAAB7}" dt="2023-02-16T11:39:33.020" v="1267" actId="1036"/>
          <ac:spMkLst>
            <pc:docMk/>
            <pc:sldMk cId="1295908325" sldId="2142533311"/>
            <ac:spMk id="7" creationId="{F2AFA52D-6304-5CFE-666F-5F14EE934AA8}"/>
          </ac:spMkLst>
        </pc:spChg>
        <pc:spChg chg="add mod ord">
          <ac:chgData name="Rajesh Agrawal" userId="e11a6758-02b8-429a-83bd-9b395df08e78" providerId="ADAL" clId="{59955A2C-0C21-4E2D-9859-3A40A7ECAAB7}" dt="2023-02-16T11:50:30.023" v="1460" actId="14100"/>
          <ac:spMkLst>
            <pc:docMk/>
            <pc:sldMk cId="1295908325" sldId="2142533311"/>
            <ac:spMk id="48" creationId="{9DCB78E3-A3DA-AA37-27A9-06F710E86AC9}"/>
          </ac:spMkLst>
        </pc:spChg>
        <pc:spChg chg="add del">
          <ac:chgData name="Rajesh Agrawal" userId="e11a6758-02b8-429a-83bd-9b395df08e78" providerId="ADAL" clId="{59955A2C-0C21-4E2D-9859-3A40A7ECAAB7}" dt="2023-02-16T11:29:58.639" v="1134" actId="22"/>
          <ac:spMkLst>
            <pc:docMk/>
            <pc:sldMk cId="1295908325" sldId="2142533311"/>
            <ac:spMk id="60" creationId="{8266DB84-A636-F136-B5D1-A56EAF2023B5}"/>
          </ac:spMkLst>
        </pc:spChg>
        <pc:spChg chg="add mod">
          <ac:chgData name="Rajesh Agrawal" userId="e11a6758-02b8-429a-83bd-9b395df08e78" providerId="ADAL" clId="{59955A2C-0C21-4E2D-9859-3A40A7ECAAB7}" dt="2023-02-16T11:42:33.175" v="1356" actId="1035"/>
          <ac:spMkLst>
            <pc:docMk/>
            <pc:sldMk cId="1295908325" sldId="2142533311"/>
            <ac:spMk id="79" creationId="{A62B773C-E6DC-E95A-5BFD-2D7BC8382BE6}"/>
          </ac:spMkLst>
        </pc:spChg>
        <pc:spChg chg="add mod">
          <ac:chgData name="Rajesh Agrawal" userId="e11a6758-02b8-429a-83bd-9b395df08e78" providerId="ADAL" clId="{59955A2C-0C21-4E2D-9859-3A40A7ECAAB7}" dt="2023-02-16T11:42:33.175" v="1356" actId="1035"/>
          <ac:spMkLst>
            <pc:docMk/>
            <pc:sldMk cId="1295908325" sldId="2142533311"/>
            <ac:spMk id="80" creationId="{DA77E002-4884-E2DC-709F-0FF4C6DC8A15}"/>
          </ac:spMkLst>
        </pc:spChg>
        <pc:spChg chg="add mod">
          <ac:chgData name="Rajesh Agrawal" userId="e11a6758-02b8-429a-83bd-9b395df08e78" providerId="ADAL" clId="{59955A2C-0C21-4E2D-9859-3A40A7ECAAB7}" dt="2023-02-16T11:42:33.175" v="1356" actId="1035"/>
          <ac:spMkLst>
            <pc:docMk/>
            <pc:sldMk cId="1295908325" sldId="2142533311"/>
            <ac:spMk id="81" creationId="{737E363A-CA2E-1581-8457-19BEE8A0F28B}"/>
          </ac:spMkLst>
        </pc:spChg>
        <pc:spChg chg="add mod">
          <ac:chgData name="Rajesh Agrawal" userId="e11a6758-02b8-429a-83bd-9b395df08e78" providerId="ADAL" clId="{59955A2C-0C21-4E2D-9859-3A40A7ECAAB7}" dt="2023-02-16T11:42:33.175" v="1356" actId="1035"/>
          <ac:spMkLst>
            <pc:docMk/>
            <pc:sldMk cId="1295908325" sldId="2142533311"/>
            <ac:spMk id="82" creationId="{9095FAE3-A28C-CD8D-AB50-0DEE259F16CB}"/>
          </ac:spMkLst>
        </pc:spChg>
        <pc:spChg chg="add mod">
          <ac:chgData name="Rajesh Agrawal" userId="e11a6758-02b8-429a-83bd-9b395df08e78" providerId="ADAL" clId="{59955A2C-0C21-4E2D-9859-3A40A7ECAAB7}" dt="2023-02-16T11:47:49.174" v="1401" actId="1036"/>
          <ac:spMkLst>
            <pc:docMk/>
            <pc:sldMk cId="1295908325" sldId="2142533311"/>
            <ac:spMk id="103" creationId="{FD63F6B5-FD39-3AA3-8E7F-1508796D1D52}"/>
          </ac:spMkLst>
        </pc:spChg>
        <pc:spChg chg="add mod">
          <ac:chgData name="Rajesh Agrawal" userId="e11a6758-02b8-429a-83bd-9b395df08e78" providerId="ADAL" clId="{59955A2C-0C21-4E2D-9859-3A40A7ECAAB7}" dt="2023-02-16T12:00:56.142" v="1607" actId="1035"/>
          <ac:spMkLst>
            <pc:docMk/>
            <pc:sldMk cId="1295908325" sldId="2142533311"/>
            <ac:spMk id="104" creationId="{A16579A8-1FF2-5FE7-3445-73A972519312}"/>
          </ac:spMkLst>
        </pc:spChg>
        <pc:spChg chg="mod">
          <ac:chgData name="Rajesh Agrawal" userId="e11a6758-02b8-429a-83bd-9b395df08e78" providerId="ADAL" clId="{59955A2C-0C21-4E2D-9859-3A40A7ECAAB7}" dt="2023-02-16T11:31:30.228" v="1159" actId="692"/>
          <ac:spMkLst>
            <pc:docMk/>
            <pc:sldMk cId="1295908325" sldId="2142533311"/>
            <ac:spMk id="114" creationId="{297E1153-7F04-2A3D-46B4-A8ABA862A297}"/>
          </ac:spMkLst>
        </pc:spChg>
        <pc:spChg chg="mod ord">
          <ac:chgData name="Rajesh Agrawal" userId="e11a6758-02b8-429a-83bd-9b395df08e78" providerId="ADAL" clId="{59955A2C-0C21-4E2D-9859-3A40A7ECAAB7}" dt="2023-02-16T11:40:31.602" v="1306" actId="1035"/>
          <ac:spMkLst>
            <pc:docMk/>
            <pc:sldMk cId="1295908325" sldId="2142533311"/>
            <ac:spMk id="115" creationId="{EF179710-AD20-41B3-2385-A789C47D05F6}"/>
          </ac:spMkLst>
        </pc:spChg>
        <pc:spChg chg="mod">
          <ac:chgData name="Rajesh Agrawal" userId="e11a6758-02b8-429a-83bd-9b395df08e78" providerId="ADAL" clId="{59955A2C-0C21-4E2D-9859-3A40A7ECAAB7}" dt="2023-02-16T11:40:31.602" v="1306" actId="1035"/>
          <ac:spMkLst>
            <pc:docMk/>
            <pc:sldMk cId="1295908325" sldId="2142533311"/>
            <ac:spMk id="116" creationId="{E433F026-5D34-E0DA-8483-1E1A9A197425}"/>
          </ac:spMkLst>
        </pc:spChg>
        <pc:spChg chg="del mod">
          <ac:chgData name="Rajesh Agrawal" userId="e11a6758-02b8-429a-83bd-9b395df08e78" providerId="ADAL" clId="{59955A2C-0C21-4E2D-9859-3A40A7ECAAB7}" dt="2023-02-16T11:36:29.950" v="1213" actId="478"/>
          <ac:spMkLst>
            <pc:docMk/>
            <pc:sldMk cId="1295908325" sldId="2142533311"/>
            <ac:spMk id="117" creationId="{C60835A2-8C1B-72FB-3620-835FBE8E0619}"/>
          </ac:spMkLst>
        </pc:spChg>
        <pc:spChg chg="del mod">
          <ac:chgData name="Rajesh Agrawal" userId="e11a6758-02b8-429a-83bd-9b395df08e78" providerId="ADAL" clId="{59955A2C-0C21-4E2D-9859-3A40A7ECAAB7}" dt="2023-02-16T11:36:29.950" v="1213" actId="478"/>
          <ac:spMkLst>
            <pc:docMk/>
            <pc:sldMk cId="1295908325" sldId="2142533311"/>
            <ac:spMk id="118" creationId="{3E652086-2991-763A-C858-ADB7680BD4D5}"/>
          </ac:spMkLst>
        </pc:spChg>
        <pc:spChg chg="del mod">
          <ac:chgData name="Rajesh Agrawal" userId="e11a6758-02b8-429a-83bd-9b395df08e78" providerId="ADAL" clId="{59955A2C-0C21-4E2D-9859-3A40A7ECAAB7}" dt="2023-02-16T11:35:39.016" v="1197" actId="478"/>
          <ac:spMkLst>
            <pc:docMk/>
            <pc:sldMk cId="1295908325" sldId="2142533311"/>
            <ac:spMk id="119" creationId="{7454B282-CEBB-C080-6D79-70817004072C}"/>
          </ac:spMkLst>
        </pc:spChg>
        <pc:spChg chg="mod">
          <ac:chgData name="Rajesh Agrawal" userId="e11a6758-02b8-429a-83bd-9b395df08e78" providerId="ADAL" clId="{59955A2C-0C21-4E2D-9859-3A40A7ECAAB7}" dt="2023-02-16T11:40:31.602" v="1306" actId="1035"/>
          <ac:spMkLst>
            <pc:docMk/>
            <pc:sldMk cId="1295908325" sldId="2142533311"/>
            <ac:spMk id="120" creationId="{39C56D0A-F552-6684-2527-8D1B42569FDA}"/>
          </ac:spMkLst>
        </pc:spChg>
        <pc:spChg chg="del mod">
          <ac:chgData name="Rajesh Agrawal" userId="e11a6758-02b8-429a-83bd-9b395df08e78" providerId="ADAL" clId="{59955A2C-0C21-4E2D-9859-3A40A7ECAAB7}" dt="2023-02-16T11:36:29.950" v="1213" actId="478"/>
          <ac:spMkLst>
            <pc:docMk/>
            <pc:sldMk cId="1295908325" sldId="2142533311"/>
            <ac:spMk id="121" creationId="{77AD5693-3D0D-06A8-25F0-BBD9AA715CE2}"/>
          </ac:spMkLst>
        </pc:spChg>
        <pc:spChg chg="del mod">
          <ac:chgData name="Rajesh Agrawal" userId="e11a6758-02b8-429a-83bd-9b395df08e78" providerId="ADAL" clId="{59955A2C-0C21-4E2D-9859-3A40A7ECAAB7}" dt="2023-02-16T11:36:29.950" v="1213" actId="478"/>
          <ac:spMkLst>
            <pc:docMk/>
            <pc:sldMk cId="1295908325" sldId="2142533311"/>
            <ac:spMk id="122" creationId="{C266D21A-88BF-390A-4B1C-E4FC3421CBC4}"/>
          </ac:spMkLst>
        </pc:spChg>
        <pc:spChg chg="del mod">
          <ac:chgData name="Rajesh Agrawal" userId="e11a6758-02b8-429a-83bd-9b395df08e78" providerId="ADAL" clId="{59955A2C-0C21-4E2D-9859-3A40A7ECAAB7}" dt="2023-02-16T11:35:36.367" v="1196" actId="478"/>
          <ac:spMkLst>
            <pc:docMk/>
            <pc:sldMk cId="1295908325" sldId="2142533311"/>
            <ac:spMk id="123" creationId="{925C72F8-0B03-43C7-1ED3-234B8DDB7268}"/>
          </ac:spMkLst>
        </pc:spChg>
        <pc:spChg chg="mod">
          <ac:chgData name="Rajesh Agrawal" userId="e11a6758-02b8-429a-83bd-9b395df08e78" providerId="ADAL" clId="{59955A2C-0C21-4E2D-9859-3A40A7ECAAB7}" dt="2023-02-16T11:40:31.602" v="1306" actId="1035"/>
          <ac:spMkLst>
            <pc:docMk/>
            <pc:sldMk cId="1295908325" sldId="2142533311"/>
            <ac:spMk id="124" creationId="{CBCC705D-E008-69D6-A013-5EB2E5592E36}"/>
          </ac:spMkLst>
        </pc:spChg>
        <pc:spChg chg="del mod">
          <ac:chgData name="Rajesh Agrawal" userId="e11a6758-02b8-429a-83bd-9b395df08e78" providerId="ADAL" clId="{59955A2C-0C21-4E2D-9859-3A40A7ECAAB7}" dt="2023-02-16T11:36:29.950" v="1213" actId="478"/>
          <ac:spMkLst>
            <pc:docMk/>
            <pc:sldMk cId="1295908325" sldId="2142533311"/>
            <ac:spMk id="125" creationId="{DC1167F6-C39D-F08E-556C-C2D28066735F}"/>
          </ac:spMkLst>
        </pc:spChg>
        <pc:spChg chg="del mod">
          <ac:chgData name="Rajesh Agrawal" userId="e11a6758-02b8-429a-83bd-9b395df08e78" providerId="ADAL" clId="{59955A2C-0C21-4E2D-9859-3A40A7ECAAB7}" dt="2023-02-16T11:36:29.950" v="1213" actId="478"/>
          <ac:spMkLst>
            <pc:docMk/>
            <pc:sldMk cId="1295908325" sldId="2142533311"/>
            <ac:spMk id="126" creationId="{906F2200-257E-F1A2-B12B-60D9F4EB6305}"/>
          </ac:spMkLst>
        </pc:spChg>
        <pc:spChg chg="del">
          <ac:chgData name="Rajesh Agrawal" userId="e11a6758-02b8-429a-83bd-9b395df08e78" providerId="ADAL" clId="{59955A2C-0C21-4E2D-9859-3A40A7ECAAB7}" dt="2023-02-16T11:07:26.331" v="608" actId="478"/>
          <ac:spMkLst>
            <pc:docMk/>
            <pc:sldMk cId="1295908325" sldId="2142533311"/>
            <ac:spMk id="127" creationId="{B4BC674A-17D2-4287-0E19-C12D8969FD8A}"/>
          </ac:spMkLst>
        </pc:spChg>
        <pc:spChg chg="del">
          <ac:chgData name="Rajesh Agrawal" userId="e11a6758-02b8-429a-83bd-9b395df08e78" providerId="ADAL" clId="{59955A2C-0C21-4E2D-9859-3A40A7ECAAB7}" dt="2023-02-16T11:07:29.730" v="609" actId="478"/>
          <ac:spMkLst>
            <pc:docMk/>
            <pc:sldMk cId="1295908325" sldId="2142533311"/>
            <ac:spMk id="1024" creationId="{7A8BC4F1-C551-2933-64F8-9EEBB68B0447}"/>
          </ac:spMkLst>
        </pc:spChg>
        <pc:spChg chg="del">
          <ac:chgData name="Rajesh Agrawal" userId="e11a6758-02b8-429a-83bd-9b395df08e78" providerId="ADAL" clId="{59955A2C-0C21-4E2D-9859-3A40A7ECAAB7}" dt="2023-02-16T11:05:20.910" v="584" actId="478"/>
          <ac:spMkLst>
            <pc:docMk/>
            <pc:sldMk cId="1295908325" sldId="2142533311"/>
            <ac:spMk id="1025" creationId="{1552DD40-2A60-8703-7452-5728ADE3E006}"/>
          </ac:spMkLst>
        </pc:spChg>
        <pc:spChg chg="del">
          <ac:chgData name="Rajesh Agrawal" userId="e11a6758-02b8-429a-83bd-9b395df08e78" providerId="ADAL" clId="{59955A2C-0C21-4E2D-9859-3A40A7ECAAB7}" dt="2023-02-16T11:05:20.910" v="584" actId="478"/>
          <ac:spMkLst>
            <pc:docMk/>
            <pc:sldMk cId="1295908325" sldId="2142533311"/>
            <ac:spMk id="1027" creationId="{0F966D84-160E-2A95-7DCE-CE9A9D903405}"/>
          </ac:spMkLst>
        </pc:spChg>
        <pc:spChg chg="del">
          <ac:chgData name="Rajesh Agrawal" userId="e11a6758-02b8-429a-83bd-9b395df08e78" providerId="ADAL" clId="{59955A2C-0C21-4E2D-9859-3A40A7ECAAB7}" dt="2023-02-16T11:07:31.438" v="610" actId="478"/>
          <ac:spMkLst>
            <pc:docMk/>
            <pc:sldMk cId="1295908325" sldId="2142533311"/>
            <ac:spMk id="1028" creationId="{77D85549-97E4-8057-D9C1-B0DB597E2265}"/>
          </ac:spMkLst>
        </pc:spChg>
        <pc:spChg chg="del">
          <ac:chgData name="Rajesh Agrawal" userId="e11a6758-02b8-429a-83bd-9b395df08e78" providerId="ADAL" clId="{59955A2C-0C21-4E2D-9859-3A40A7ECAAB7}" dt="2023-02-16T11:07:26.331" v="608" actId="478"/>
          <ac:spMkLst>
            <pc:docMk/>
            <pc:sldMk cId="1295908325" sldId="2142533311"/>
            <ac:spMk id="1029" creationId="{6A3F7838-3991-E795-ACCB-D91201E3DF89}"/>
          </ac:spMkLst>
        </pc:spChg>
        <pc:spChg chg="del">
          <ac:chgData name="Rajesh Agrawal" userId="e11a6758-02b8-429a-83bd-9b395df08e78" providerId="ADAL" clId="{59955A2C-0C21-4E2D-9859-3A40A7ECAAB7}" dt="2023-02-16T11:05:14.259" v="583" actId="478"/>
          <ac:spMkLst>
            <pc:docMk/>
            <pc:sldMk cId="1295908325" sldId="2142533311"/>
            <ac:spMk id="1030" creationId="{B9B814A4-E00C-BA80-8D1F-8AC797A4894F}"/>
          </ac:spMkLst>
        </pc:spChg>
        <pc:spChg chg="del">
          <ac:chgData name="Rajesh Agrawal" userId="e11a6758-02b8-429a-83bd-9b395df08e78" providerId="ADAL" clId="{59955A2C-0C21-4E2D-9859-3A40A7ECAAB7}" dt="2023-02-16T11:05:14.259" v="583" actId="478"/>
          <ac:spMkLst>
            <pc:docMk/>
            <pc:sldMk cId="1295908325" sldId="2142533311"/>
            <ac:spMk id="1031" creationId="{3A23D050-232D-DA12-6FA9-4459B3AC005A}"/>
          </ac:spMkLst>
        </pc:spChg>
        <pc:spChg chg="del">
          <ac:chgData name="Rajesh Agrawal" userId="e11a6758-02b8-429a-83bd-9b395df08e78" providerId="ADAL" clId="{59955A2C-0C21-4E2D-9859-3A40A7ECAAB7}" dt="2023-02-16T11:07:26.331" v="608" actId="478"/>
          <ac:spMkLst>
            <pc:docMk/>
            <pc:sldMk cId="1295908325" sldId="2142533311"/>
            <ac:spMk id="1036" creationId="{2219D8FF-AFF8-30D3-7621-99164AF01B67}"/>
          </ac:spMkLst>
        </pc:spChg>
        <pc:spChg chg="del">
          <ac:chgData name="Rajesh Agrawal" userId="e11a6758-02b8-429a-83bd-9b395df08e78" providerId="ADAL" clId="{59955A2C-0C21-4E2D-9859-3A40A7ECAAB7}" dt="2023-02-16T11:07:21.253" v="607" actId="478"/>
          <ac:spMkLst>
            <pc:docMk/>
            <pc:sldMk cId="1295908325" sldId="2142533311"/>
            <ac:spMk id="1037" creationId="{1E64612F-9C03-00B4-81E4-928A77785806}"/>
          </ac:spMkLst>
        </pc:spChg>
        <pc:spChg chg="del">
          <ac:chgData name="Rajesh Agrawal" userId="e11a6758-02b8-429a-83bd-9b395df08e78" providerId="ADAL" clId="{59955A2C-0C21-4E2D-9859-3A40A7ECAAB7}" dt="2023-02-16T11:05:20.910" v="584" actId="478"/>
          <ac:spMkLst>
            <pc:docMk/>
            <pc:sldMk cId="1295908325" sldId="2142533311"/>
            <ac:spMk id="1038" creationId="{66FAE88B-E0D8-FA82-4009-B6D23AD41F01}"/>
          </ac:spMkLst>
        </pc:spChg>
        <pc:spChg chg="del">
          <ac:chgData name="Rajesh Agrawal" userId="e11a6758-02b8-429a-83bd-9b395df08e78" providerId="ADAL" clId="{59955A2C-0C21-4E2D-9859-3A40A7ECAAB7}" dt="2023-02-16T11:05:20.910" v="584" actId="478"/>
          <ac:spMkLst>
            <pc:docMk/>
            <pc:sldMk cId="1295908325" sldId="2142533311"/>
            <ac:spMk id="1039" creationId="{DEC858DF-13CE-8781-AAA1-8B583BD60DAF}"/>
          </ac:spMkLst>
        </pc:spChg>
        <pc:spChg chg="del">
          <ac:chgData name="Rajesh Agrawal" userId="e11a6758-02b8-429a-83bd-9b395df08e78" providerId="ADAL" clId="{59955A2C-0C21-4E2D-9859-3A40A7ECAAB7}" dt="2023-02-16T11:07:21.253" v="607" actId="478"/>
          <ac:spMkLst>
            <pc:docMk/>
            <pc:sldMk cId="1295908325" sldId="2142533311"/>
            <ac:spMk id="1040" creationId="{0AC6B807-3D52-F5AB-823A-D61BAB668732}"/>
          </ac:spMkLst>
        </pc:spChg>
        <pc:spChg chg="del">
          <ac:chgData name="Rajesh Agrawal" userId="e11a6758-02b8-429a-83bd-9b395df08e78" providerId="ADAL" clId="{59955A2C-0C21-4E2D-9859-3A40A7ECAAB7}" dt="2023-02-16T11:07:17.191" v="606" actId="478"/>
          <ac:spMkLst>
            <pc:docMk/>
            <pc:sldMk cId="1295908325" sldId="2142533311"/>
            <ac:spMk id="1041" creationId="{9838FF03-70DA-AA4F-C43E-8D14744A5898}"/>
          </ac:spMkLst>
        </pc:spChg>
        <pc:spChg chg="del">
          <ac:chgData name="Rajesh Agrawal" userId="e11a6758-02b8-429a-83bd-9b395df08e78" providerId="ADAL" clId="{59955A2C-0C21-4E2D-9859-3A40A7ECAAB7}" dt="2023-02-16T11:05:14.259" v="583" actId="478"/>
          <ac:spMkLst>
            <pc:docMk/>
            <pc:sldMk cId="1295908325" sldId="2142533311"/>
            <ac:spMk id="1042" creationId="{60E22238-1DC5-FD9A-9ADA-72ABD8F18B48}"/>
          </ac:spMkLst>
        </pc:spChg>
        <pc:spChg chg="del">
          <ac:chgData name="Rajesh Agrawal" userId="e11a6758-02b8-429a-83bd-9b395df08e78" providerId="ADAL" clId="{59955A2C-0C21-4E2D-9859-3A40A7ECAAB7}" dt="2023-02-16T11:05:14.259" v="583" actId="478"/>
          <ac:spMkLst>
            <pc:docMk/>
            <pc:sldMk cId="1295908325" sldId="2142533311"/>
            <ac:spMk id="1043" creationId="{92F7C3C4-85FB-F440-549D-24FBD4DB8152}"/>
          </ac:spMkLst>
        </pc:spChg>
        <pc:spChg chg="del">
          <ac:chgData name="Rajesh Agrawal" userId="e11a6758-02b8-429a-83bd-9b395df08e78" providerId="ADAL" clId="{59955A2C-0C21-4E2D-9859-3A40A7ECAAB7}" dt="2023-02-16T11:05:05.888" v="582" actId="478"/>
          <ac:spMkLst>
            <pc:docMk/>
            <pc:sldMk cId="1295908325" sldId="2142533311"/>
            <ac:spMk id="1044" creationId="{3AC87FC4-7A24-D357-7387-EA058F0C9512}"/>
          </ac:spMkLst>
        </pc:spChg>
        <pc:spChg chg="mod">
          <ac:chgData name="Rajesh Agrawal" userId="e11a6758-02b8-429a-83bd-9b395df08e78" providerId="ADAL" clId="{59955A2C-0C21-4E2D-9859-3A40A7ECAAB7}" dt="2023-02-16T11:40:12.237" v="1274" actId="14100"/>
          <ac:spMkLst>
            <pc:docMk/>
            <pc:sldMk cId="1295908325" sldId="2142533311"/>
            <ac:spMk id="1045" creationId="{0BB8F14E-A3D9-532C-A26E-2B02A12EC77D}"/>
          </ac:spMkLst>
        </pc:spChg>
        <pc:spChg chg="add del mod">
          <ac:chgData name="Rajesh Agrawal" userId="e11a6758-02b8-429a-83bd-9b395df08e78" providerId="ADAL" clId="{59955A2C-0C21-4E2D-9859-3A40A7ECAAB7}" dt="2023-02-16T11:12:28.955" v="723" actId="1036"/>
          <ac:spMkLst>
            <pc:docMk/>
            <pc:sldMk cId="1295908325" sldId="2142533311"/>
            <ac:spMk id="1046" creationId="{8619C853-F979-6302-F654-CB74FB038BFD}"/>
          </ac:spMkLst>
        </pc:spChg>
        <pc:spChg chg="del">
          <ac:chgData name="Rajesh Agrawal" userId="e11a6758-02b8-429a-83bd-9b395df08e78" providerId="ADAL" clId="{59955A2C-0C21-4E2D-9859-3A40A7ECAAB7}" dt="2023-02-16T10:56:30.587" v="332" actId="478"/>
          <ac:spMkLst>
            <pc:docMk/>
            <pc:sldMk cId="1295908325" sldId="2142533311"/>
            <ac:spMk id="1047" creationId="{5BE141C7-A5B0-69BF-F94A-3BD2CBA958BA}"/>
          </ac:spMkLst>
        </pc:spChg>
        <pc:spChg chg="mod">
          <ac:chgData name="Rajesh Agrawal" userId="e11a6758-02b8-429a-83bd-9b395df08e78" providerId="ADAL" clId="{59955A2C-0C21-4E2D-9859-3A40A7ECAAB7}" dt="2023-02-16T11:52:28.472" v="1475" actId="14100"/>
          <ac:spMkLst>
            <pc:docMk/>
            <pc:sldMk cId="1295908325" sldId="2142533311"/>
            <ac:spMk id="1049" creationId="{D20B4974-0AE4-18A0-0D91-2D27B5C3807F}"/>
          </ac:spMkLst>
        </pc:spChg>
        <pc:spChg chg="mod">
          <ac:chgData name="Rajesh Agrawal" userId="e11a6758-02b8-429a-83bd-9b395df08e78" providerId="ADAL" clId="{59955A2C-0C21-4E2D-9859-3A40A7ECAAB7}" dt="2023-02-16T11:43:00.080" v="1364" actId="14100"/>
          <ac:spMkLst>
            <pc:docMk/>
            <pc:sldMk cId="1295908325" sldId="2142533311"/>
            <ac:spMk id="1050" creationId="{E7231547-21A0-806F-84F7-BB95EE8E0C47}"/>
          </ac:spMkLst>
        </pc:spChg>
        <pc:spChg chg="del mod">
          <ac:chgData name="Rajesh Agrawal" userId="e11a6758-02b8-429a-83bd-9b395df08e78" providerId="ADAL" clId="{59955A2C-0C21-4E2D-9859-3A40A7ECAAB7}" dt="2023-02-16T10:56:27.995" v="331" actId="478"/>
          <ac:spMkLst>
            <pc:docMk/>
            <pc:sldMk cId="1295908325" sldId="2142533311"/>
            <ac:spMk id="1051" creationId="{50262D92-2544-6C4D-B7D4-C8437E6915BA}"/>
          </ac:spMkLst>
        </pc:spChg>
        <pc:spChg chg="mod">
          <ac:chgData name="Rajesh Agrawal" userId="e11a6758-02b8-429a-83bd-9b395df08e78" providerId="ADAL" clId="{59955A2C-0C21-4E2D-9859-3A40A7ECAAB7}" dt="2023-02-16T11:43:48.913" v="1371" actId="14100"/>
          <ac:spMkLst>
            <pc:docMk/>
            <pc:sldMk cId="1295908325" sldId="2142533311"/>
            <ac:spMk id="1052" creationId="{F696DCEF-39AC-2940-AEA8-C9261643098B}"/>
          </ac:spMkLst>
        </pc:spChg>
        <pc:spChg chg="del">
          <ac:chgData name="Rajesh Agrawal" userId="e11a6758-02b8-429a-83bd-9b395df08e78" providerId="ADAL" clId="{59955A2C-0C21-4E2D-9859-3A40A7ECAAB7}" dt="2023-02-16T10:56:20.434" v="329" actId="478"/>
          <ac:spMkLst>
            <pc:docMk/>
            <pc:sldMk cId="1295908325" sldId="2142533311"/>
            <ac:spMk id="1053" creationId="{FE87AD6E-503F-C16C-575B-EC0004FF16CF}"/>
          </ac:spMkLst>
        </pc:spChg>
        <pc:spChg chg="mod">
          <ac:chgData name="Rajesh Agrawal" userId="e11a6758-02b8-429a-83bd-9b395df08e78" providerId="ADAL" clId="{59955A2C-0C21-4E2D-9859-3A40A7ECAAB7}" dt="2023-02-16T11:43:09.328" v="1365" actId="14100"/>
          <ac:spMkLst>
            <pc:docMk/>
            <pc:sldMk cId="1295908325" sldId="2142533311"/>
            <ac:spMk id="1054" creationId="{FD7C3C70-BDD3-0433-4FCC-77BF756B8EF8}"/>
          </ac:spMkLst>
        </pc:spChg>
        <pc:spChg chg="add del">
          <ac:chgData name="Rajesh Agrawal" userId="e11a6758-02b8-429a-83bd-9b395df08e78" providerId="ADAL" clId="{59955A2C-0C21-4E2D-9859-3A40A7ECAAB7}" dt="2023-02-16T11:03:31.808" v="554" actId="478"/>
          <ac:spMkLst>
            <pc:docMk/>
            <pc:sldMk cId="1295908325" sldId="2142533311"/>
            <ac:spMk id="1058" creationId="{F49E1D38-A5F0-4E95-B272-40DC2962221F}"/>
          </ac:spMkLst>
        </pc:spChg>
        <pc:spChg chg="del mod">
          <ac:chgData name="Rajesh Agrawal" userId="e11a6758-02b8-429a-83bd-9b395df08e78" providerId="ADAL" clId="{59955A2C-0C21-4E2D-9859-3A40A7ECAAB7}" dt="2023-02-16T11:17:06.736" v="832" actId="478"/>
          <ac:spMkLst>
            <pc:docMk/>
            <pc:sldMk cId="1295908325" sldId="2142533311"/>
            <ac:spMk id="1061" creationId="{9EB9EE4D-9B23-BACA-0878-62F6E01B3B49}"/>
          </ac:spMkLst>
        </pc:spChg>
        <pc:spChg chg="del">
          <ac:chgData name="Rajesh Agrawal" userId="e11a6758-02b8-429a-83bd-9b395df08e78" providerId="ADAL" clId="{59955A2C-0C21-4E2D-9859-3A40A7ECAAB7}" dt="2023-02-16T11:10:45.133" v="672" actId="478"/>
          <ac:spMkLst>
            <pc:docMk/>
            <pc:sldMk cId="1295908325" sldId="2142533311"/>
            <ac:spMk id="1062" creationId="{B20820FB-BAB3-2C51-8238-CC25DA47C884}"/>
          </ac:spMkLst>
        </pc:spChg>
        <pc:spChg chg="del">
          <ac:chgData name="Rajesh Agrawal" userId="e11a6758-02b8-429a-83bd-9b395df08e78" providerId="ADAL" clId="{59955A2C-0C21-4E2D-9859-3A40A7ECAAB7}" dt="2023-02-16T11:09:14.500" v="622" actId="478"/>
          <ac:spMkLst>
            <pc:docMk/>
            <pc:sldMk cId="1295908325" sldId="2142533311"/>
            <ac:spMk id="1072" creationId="{13363FAB-9637-750F-1032-C28458B78557}"/>
          </ac:spMkLst>
        </pc:spChg>
        <pc:spChg chg="del">
          <ac:chgData name="Rajesh Agrawal" userId="e11a6758-02b8-429a-83bd-9b395df08e78" providerId="ADAL" clId="{59955A2C-0C21-4E2D-9859-3A40A7ECAAB7}" dt="2023-02-16T11:02:46.308" v="525" actId="478"/>
          <ac:spMkLst>
            <pc:docMk/>
            <pc:sldMk cId="1295908325" sldId="2142533311"/>
            <ac:spMk id="1074" creationId="{D7DF528D-DADE-F4CA-32E5-7B93777128C5}"/>
          </ac:spMkLst>
        </pc:spChg>
        <pc:spChg chg="mod">
          <ac:chgData name="Rajesh Agrawal" userId="e11a6758-02b8-429a-83bd-9b395df08e78" providerId="ADAL" clId="{59955A2C-0C21-4E2D-9859-3A40A7ECAAB7}" dt="2023-02-16T11:51:01.209" v="1461" actId="20577"/>
          <ac:spMkLst>
            <pc:docMk/>
            <pc:sldMk cId="1295908325" sldId="2142533311"/>
            <ac:spMk id="1078" creationId="{9AE01634-15B1-6D7E-C94E-D10B1AFD3EE7}"/>
          </ac:spMkLst>
        </pc:spChg>
        <pc:grpChg chg="mod">
          <ac:chgData name="Rajesh Agrawal" userId="e11a6758-02b8-429a-83bd-9b395df08e78" providerId="ADAL" clId="{59955A2C-0C21-4E2D-9859-3A40A7ECAAB7}" dt="2023-02-16T11:12:28.955" v="723" actId="1036"/>
          <ac:grpSpMkLst>
            <pc:docMk/>
            <pc:sldMk cId="1295908325" sldId="2142533311"/>
            <ac:grpSpMk id="1056" creationId="{388C6823-84FC-097D-88AA-377642435DF5}"/>
          </ac:grpSpMkLst>
        </pc:grpChg>
        <pc:picChg chg="add mod">
          <ac:chgData name="Rajesh Agrawal" userId="e11a6758-02b8-429a-83bd-9b395df08e78" providerId="ADAL" clId="{59955A2C-0C21-4E2D-9859-3A40A7ECAAB7}" dt="2023-02-16T11:39:33.020" v="1267" actId="1036"/>
          <ac:picMkLst>
            <pc:docMk/>
            <pc:sldMk cId="1295908325" sldId="2142533311"/>
            <ac:picMk id="8" creationId="{05779993-9EBE-8236-CA20-7D9DEB9D9BCB}"/>
          </ac:picMkLst>
        </pc:picChg>
        <pc:picChg chg="add del mod">
          <ac:chgData name="Rajesh Agrawal" userId="e11a6758-02b8-429a-83bd-9b395df08e78" providerId="ADAL" clId="{59955A2C-0C21-4E2D-9859-3A40A7ECAAB7}" dt="2023-02-16T11:14:10.051" v="771" actId="478"/>
          <ac:picMkLst>
            <pc:docMk/>
            <pc:sldMk cId="1295908325" sldId="2142533311"/>
            <ac:picMk id="11" creationId="{12B32236-7D18-2416-EB54-96E1A35F7F13}"/>
          </ac:picMkLst>
        </pc:picChg>
        <pc:picChg chg="add mod">
          <ac:chgData name="Rajesh Agrawal" userId="e11a6758-02b8-429a-83bd-9b395df08e78" providerId="ADAL" clId="{59955A2C-0C21-4E2D-9859-3A40A7ECAAB7}" dt="2023-02-16T11:39:33.020" v="1267" actId="1036"/>
          <ac:picMkLst>
            <pc:docMk/>
            <pc:sldMk cId="1295908325" sldId="2142533311"/>
            <ac:picMk id="54" creationId="{90A8E01B-55D1-AB96-A9D8-8B2A67B2394B}"/>
          </ac:picMkLst>
        </pc:picChg>
        <pc:picChg chg="add mod">
          <ac:chgData name="Rajesh Agrawal" userId="e11a6758-02b8-429a-83bd-9b395df08e78" providerId="ADAL" clId="{59955A2C-0C21-4E2D-9859-3A40A7ECAAB7}" dt="2023-02-16T11:34:00.498" v="1184" actId="1036"/>
          <ac:picMkLst>
            <pc:docMk/>
            <pc:sldMk cId="1295908325" sldId="2142533311"/>
            <ac:picMk id="1026" creationId="{C1B0FAC2-6169-BDAD-3985-4E0C017399A4}"/>
          </ac:picMkLst>
        </pc:picChg>
        <pc:picChg chg="mod">
          <ac:chgData name="Rajesh Agrawal" userId="e11a6758-02b8-429a-83bd-9b395df08e78" providerId="ADAL" clId="{59955A2C-0C21-4E2D-9859-3A40A7ECAAB7}" dt="2023-02-16T11:25:30.460" v="1105" actId="1035"/>
          <ac:picMkLst>
            <pc:docMk/>
            <pc:sldMk cId="1295908325" sldId="2142533311"/>
            <ac:picMk id="1048" creationId="{A791607F-0D89-9013-C7DD-2DECB58B6DFF}"/>
          </ac:picMkLst>
        </pc:picChg>
        <pc:picChg chg="del">
          <ac:chgData name="Rajesh Agrawal" userId="e11a6758-02b8-429a-83bd-9b395df08e78" providerId="ADAL" clId="{59955A2C-0C21-4E2D-9859-3A40A7ECAAB7}" dt="2023-02-16T11:02:07.186" v="519" actId="478"/>
          <ac:picMkLst>
            <pc:docMk/>
            <pc:sldMk cId="1295908325" sldId="2142533311"/>
            <ac:picMk id="1060" creationId="{D22FD844-EA1B-CD55-0CEB-5A98B87C3079}"/>
          </ac:picMkLst>
        </pc:picChg>
        <pc:picChg chg="mod">
          <ac:chgData name="Rajesh Agrawal" userId="e11a6758-02b8-429a-83bd-9b395df08e78" providerId="ADAL" clId="{59955A2C-0C21-4E2D-9859-3A40A7ECAAB7}" dt="2023-02-16T11:39:33.020" v="1267" actId="1036"/>
          <ac:picMkLst>
            <pc:docMk/>
            <pc:sldMk cId="1295908325" sldId="2142533311"/>
            <ac:picMk id="1071" creationId="{5FC9CA42-BF4B-58B5-5861-E8A196597C73}"/>
          </ac:picMkLst>
        </pc:picChg>
        <pc:cxnChg chg="add del mod">
          <ac:chgData name="Rajesh Agrawal" userId="e11a6758-02b8-429a-83bd-9b395df08e78" providerId="ADAL" clId="{59955A2C-0C21-4E2D-9859-3A40A7ECAAB7}" dt="2023-02-16T11:15:30.148" v="778"/>
          <ac:cxnSpMkLst>
            <pc:docMk/>
            <pc:sldMk cId="1295908325" sldId="2142533311"/>
            <ac:cxnSpMk id="12" creationId="{306246DE-5F23-C834-A6E8-1131B186B8B3}"/>
          </ac:cxnSpMkLst>
        </pc:cxnChg>
        <pc:cxnChg chg="add del mod">
          <ac:chgData name="Rajesh Agrawal" userId="e11a6758-02b8-429a-83bd-9b395df08e78" providerId="ADAL" clId="{59955A2C-0C21-4E2D-9859-3A40A7ECAAB7}" dt="2023-02-16T11:22:37.259" v="899" actId="478"/>
          <ac:cxnSpMkLst>
            <pc:docMk/>
            <pc:sldMk cId="1295908325" sldId="2142533311"/>
            <ac:cxnSpMk id="14" creationId="{CBBB8784-1AD3-179F-2C3B-9691D2F8A82D}"/>
          </ac:cxnSpMkLst>
        </pc:cxnChg>
        <pc:cxnChg chg="add del mod">
          <ac:chgData name="Rajesh Agrawal" userId="e11a6758-02b8-429a-83bd-9b395df08e78" providerId="ADAL" clId="{59955A2C-0C21-4E2D-9859-3A40A7ECAAB7}" dt="2023-02-16T11:17:40.054" v="837" actId="11529"/>
          <ac:cxnSpMkLst>
            <pc:docMk/>
            <pc:sldMk cId="1295908325" sldId="2142533311"/>
            <ac:cxnSpMk id="20" creationId="{B9FDDAB2-34B7-3A09-1E88-B3FA89E3F91A}"/>
          </ac:cxnSpMkLst>
        </pc:cxnChg>
        <pc:cxnChg chg="add del mod">
          <ac:chgData name="Rajesh Agrawal" userId="e11a6758-02b8-429a-83bd-9b395df08e78" providerId="ADAL" clId="{59955A2C-0C21-4E2D-9859-3A40A7ECAAB7}" dt="2023-02-16T11:18:11.601" v="841" actId="478"/>
          <ac:cxnSpMkLst>
            <pc:docMk/>
            <pc:sldMk cId="1295908325" sldId="2142533311"/>
            <ac:cxnSpMk id="23" creationId="{6954A56C-120B-177E-E6C7-4A463BD05CBB}"/>
          </ac:cxnSpMkLst>
        </pc:cxnChg>
        <pc:cxnChg chg="add del mod">
          <ac:chgData name="Rajesh Agrawal" userId="e11a6758-02b8-429a-83bd-9b395df08e78" providerId="ADAL" clId="{59955A2C-0C21-4E2D-9859-3A40A7ECAAB7}" dt="2023-02-16T11:19:44.080" v="886" actId="478"/>
          <ac:cxnSpMkLst>
            <pc:docMk/>
            <pc:sldMk cId="1295908325" sldId="2142533311"/>
            <ac:cxnSpMk id="25" creationId="{720E5260-B926-74F1-4786-86027217AF9D}"/>
          </ac:cxnSpMkLst>
        </pc:cxnChg>
        <pc:cxnChg chg="add del">
          <ac:chgData name="Rajesh Agrawal" userId="e11a6758-02b8-429a-83bd-9b395df08e78" providerId="ADAL" clId="{59955A2C-0C21-4E2D-9859-3A40A7ECAAB7}" dt="2023-02-16T11:19:52.781" v="888" actId="11529"/>
          <ac:cxnSpMkLst>
            <pc:docMk/>
            <pc:sldMk cId="1295908325" sldId="2142533311"/>
            <ac:cxnSpMk id="40" creationId="{BA2EF45E-C3DA-7B44-6474-7D6EBACFA175}"/>
          </ac:cxnSpMkLst>
        </pc:cxnChg>
        <pc:cxnChg chg="add del">
          <ac:chgData name="Rajesh Agrawal" userId="e11a6758-02b8-429a-83bd-9b395df08e78" providerId="ADAL" clId="{59955A2C-0C21-4E2D-9859-3A40A7ECAAB7}" dt="2023-02-16T11:20:21.833" v="893" actId="478"/>
          <ac:cxnSpMkLst>
            <pc:docMk/>
            <pc:sldMk cId="1295908325" sldId="2142533311"/>
            <ac:cxnSpMk id="42" creationId="{F000220B-BDE7-C842-E4CD-9456FF67D2C6}"/>
          </ac:cxnSpMkLst>
        </pc:cxnChg>
        <pc:cxnChg chg="add del mod">
          <ac:chgData name="Rajesh Agrawal" userId="e11a6758-02b8-429a-83bd-9b395df08e78" providerId="ADAL" clId="{59955A2C-0C21-4E2D-9859-3A40A7ECAAB7}" dt="2023-02-16T11:22:37.259" v="899" actId="478"/>
          <ac:cxnSpMkLst>
            <pc:docMk/>
            <pc:sldMk cId="1295908325" sldId="2142533311"/>
            <ac:cxnSpMk id="46" creationId="{CE16BF81-24BE-8A66-4936-FF3DAA90783E}"/>
          </ac:cxnSpMkLst>
        </pc:cxnChg>
        <pc:cxnChg chg="add del">
          <ac:chgData name="Rajesh Agrawal" userId="e11a6758-02b8-429a-83bd-9b395df08e78" providerId="ADAL" clId="{59955A2C-0C21-4E2D-9859-3A40A7ECAAB7}" dt="2023-02-16T11:26:15.699" v="1111" actId="11529"/>
          <ac:cxnSpMkLst>
            <pc:docMk/>
            <pc:sldMk cId="1295908325" sldId="2142533311"/>
            <ac:cxnSpMk id="51" creationId="{69DD3FFE-B7E8-D77D-F9F6-BB34FB63D5DE}"/>
          </ac:cxnSpMkLst>
        </pc:cxnChg>
        <pc:cxnChg chg="add mod">
          <ac:chgData name="Rajesh Agrawal" userId="e11a6758-02b8-429a-83bd-9b395df08e78" providerId="ADAL" clId="{59955A2C-0C21-4E2D-9859-3A40A7ECAAB7}" dt="2023-02-16T11:44:11.848" v="1372" actId="14100"/>
          <ac:cxnSpMkLst>
            <pc:docMk/>
            <pc:sldMk cId="1295908325" sldId="2142533311"/>
            <ac:cxnSpMk id="53" creationId="{2EA487D4-4AE3-921E-AC26-3EB595DA2380}"/>
          </ac:cxnSpMkLst>
        </pc:cxnChg>
        <pc:cxnChg chg="add del">
          <ac:chgData name="Rajesh Agrawal" userId="e11a6758-02b8-429a-83bd-9b395df08e78" providerId="ADAL" clId="{59955A2C-0C21-4E2D-9859-3A40A7ECAAB7}" dt="2023-02-16T11:29:42.641" v="1131" actId="11529"/>
          <ac:cxnSpMkLst>
            <pc:docMk/>
            <pc:sldMk cId="1295908325" sldId="2142533311"/>
            <ac:cxnSpMk id="56" creationId="{54D3CD57-DD49-2A1B-A0C0-E44BE3B619AE}"/>
          </ac:cxnSpMkLst>
        </pc:cxnChg>
        <pc:cxnChg chg="add del mod">
          <ac:chgData name="Rajesh Agrawal" userId="e11a6758-02b8-429a-83bd-9b395df08e78" providerId="ADAL" clId="{59955A2C-0C21-4E2D-9859-3A40A7ECAAB7}" dt="2023-02-16T11:35:27.380" v="1194" actId="478"/>
          <ac:cxnSpMkLst>
            <pc:docMk/>
            <pc:sldMk cId="1295908325" sldId="2142533311"/>
            <ac:cxnSpMk id="58" creationId="{8C159191-A1B1-6B08-7665-3B1CB384BC20}"/>
          </ac:cxnSpMkLst>
        </pc:cxnChg>
        <pc:cxnChg chg="add del mod">
          <ac:chgData name="Rajesh Agrawal" userId="e11a6758-02b8-429a-83bd-9b395df08e78" providerId="ADAL" clId="{59955A2C-0C21-4E2D-9859-3A40A7ECAAB7}" dt="2023-02-16T11:30:23.333" v="1138" actId="11529"/>
          <ac:cxnSpMkLst>
            <pc:docMk/>
            <pc:sldMk cId="1295908325" sldId="2142533311"/>
            <ac:cxnSpMk id="62" creationId="{96A359BE-E67E-8218-5B50-A76CA94CA1E6}"/>
          </ac:cxnSpMkLst>
        </pc:cxnChg>
        <pc:cxnChg chg="add mod">
          <ac:chgData name="Rajesh Agrawal" userId="e11a6758-02b8-429a-83bd-9b395df08e78" providerId="ADAL" clId="{59955A2C-0C21-4E2D-9859-3A40A7ECAAB7}" dt="2023-02-16T11:40:31.602" v="1306" actId="1035"/>
          <ac:cxnSpMkLst>
            <pc:docMk/>
            <pc:sldMk cId="1295908325" sldId="2142533311"/>
            <ac:cxnSpMk id="65" creationId="{37FF26D6-DC11-09F1-D6D9-36B5114235C7}"/>
          </ac:cxnSpMkLst>
        </pc:cxnChg>
        <pc:cxnChg chg="add del mod">
          <ac:chgData name="Rajesh Agrawal" userId="e11a6758-02b8-429a-83bd-9b395df08e78" providerId="ADAL" clId="{59955A2C-0C21-4E2D-9859-3A40A7ECAAB7}" dt="2023-02-16T11:36:20.344" v="1212" actId="478"/>
          <ac:cxnSpMkLst>
            <pc:docMk/>
            <pc:sldMk cId="1295908325" sldId="2142533311"/>
            <ac:cxnSpMk id="76" creationId="{85439146-C174-6E09-1EF2-E3A8937E3563}"/>
          </ac:cxnSpMkLst>
        </pc:cxnChg>
        <pc:cxnChg chg="add del">
          <ac:chgData name="Rajesh Agrawal" userId="e11a6758-02b8-429a-83bd-9b395df08e78" providerId="ADAL" clId="{59955A2C-0C21-4E2D-9859-3A40A7ECAAB7}" dt="2023-02-16T11:37:37.481" v="1230" actId="478"/>
          <ac:cxnSpMkLst>
            <pc:docMk/>
            <pc:sldMk cId="1295908325" sldId="2142533311"/>
            <ac:cxnSpMk id="84" creationId="{2350B366-9493-AE68-99D8-7E564A726172}"/>
          </ac:cxnSpMkLst>
        </pc:cxnChg>
        <pc:cxnChg chg="add mod">
          <ac:chgData name="Rajesh Agrawal" userId="e11a6758-02b8-429a-83bd-9b395df08e78" providerId="ADAL" clId="{59955A2C-0C21-4E2D-9859-3A40A7ECAAB7}" dt="2023-02-16T11:43:22.984" v="1369" actId="14100"/>
          <ac:cxnSpMkLst>
            <pc:docMk/>
            <pc:sldMk cId="1295908325" sldId="2142533311"/>
            <ac:cxnSpMk id="86" creationId="{3D48589A-CCC2-59AA-0B8D-B578371BCA71}"/>
          </ac:cxnSpMkLst>
        </pc:cxnChg>
        <pc:cxnChg chg="add mod">
          <ac:chgData name="Rajesh Agrawal" userId="e11a6758-02b8-429a-83bd-9b395df08e78" providerId="ADAL" clId="{59955A2C-0C21-4E2D-9859-3A40A7ECAAB7}" dt="2023-02-16T11:42:19.963" v="1343" actId="14100"/>
          <ac:cxnSpMkLst>
            <pc:docMk/>
            <pc:sldMk cId="1295908325" sldId="2142533311"/>
            <ac:cxnSpMk id="88" creationId="{291EA42D-B034-0835-C3FE-4F8CA3AE54BB}"/>
          </ac:cxnSpMkLst>
        </pc:cxnChg>
        <pc:cxnChg chg="add del">
          <ac:chgData name="Rajesh Agrawal" userId="e11a6758-02b8-429a-83bd-9b395df08e78" providerId="ADAL" clId="{59955A2C-0C21-4E2D-9859-3A40A7ECAAB7}" dt="2023-02-16T11:39:07.318" v="1237" actId="478"/>
          <ac:cxnSpMkLst>
            <pc:docMk/>
            <pc:sldMk cId="1295908325" sldId="2142533311"/>
            <ac:cxnSpMk id="90" creationId="{BF17BE3E-3EB0-24C0-22D3-CDD7CECFFCF0}"/>
          </ac:cxnSpMkLst>
        </pc:cxnChg>
        <pc:cxnChg chg="add mod">
          <ac:chgData name="Rajesh Agrawal" userId="e11a6758-02b8-429a-83bd-9b395df08e78" providerId="ADAL" clId="{59955A2C-0C21-4E2D-9859-3A40A7ECAAB7}" dt="2023-02-16T11:43:15.087" v="1368" actId="1035"/>
          <ac:cxnSpMkLst>
            <pc:docMk/>
            <pc:sldMk cId="1295908325" sldId="2142533311"/>
            <ac:cxnSpMk id="94" creationId="{AB922B60-9088-9F7E-A41C-50335E8F9FDD}"/>
          </ac:cxnSpMkLst>
        </pc:cxnChg>
        <pc:cxnChg chg="add mod">
          <ac:chgData name="Rajesh Agrawal" userId="e11a6758-02b8-429a-83bd-9b395df08e78" providerId="ADAL" clId="{59955A2C-0C21-4E2D-9859-3A40A7ECAAB7}" dt="2023-02-16T12:02:13.625" v="1612" actId="14100"/>
          <ac:cxnSpMkLst>
            <pc:docMk/>
            <pc:sldMk cId="1295908325" sldId="2142533311"/>
            <ac:cxnSpMk id="109" creationId="{4B955A82-57D0-934D-6B15-5D223237F1D1}"/>
          </ac:cxnSpMkLst>
        </pc:cxnChg>
        <pc:cxnChg chg="del mod">
          <ac:chgData name="Rajesh Agrawal" userId="e11a6758-02b8-429a-83bd-9b395df08e78" providerId="ADAL" clId="{59955A2C-0C21-4E2D-9859-3A40A7ECAAB7}" dt="2023-02-16T11:09:17.711" v="623" actId="478"/>
          <ac:cxnSpMkLst>
            <pc:docMk/>
            <pc:sldMk cId="1295908325" sldId="2142533311"/>
            <ac:cxnSpMk id="1032" creationId="{0878A386-701D-E45A-4BE9-78BDDBAEBDCF}"/>
          </ac:cxnSpMkLst>
        </pc:cxnChg>
        <pc:cxnChg chg="del mod">
          <ac:chgData name="Rajesh Agrawal" userId="e11a6758-02b8-429a-83bd-9b395df08e78" providerId="ADAL" clId="{59955A2C-0C21-4E2D-9859-3A40A7ECAAB7}" dt="2023-02-16T11:09:18.690" v="624" actId="478"/>
          <ac:cxnSpMkLst>
            <pc:docMk/>
            <pc:sldMk cId="1295908325" sldId="2142533311"/>
            <ac:cxnSpMk id="1033" creationId="{99C5D475-E167-FC42-F22C-BF7E6432FD3E}"/>
          </ac:cxnSpMkLst>
        </pc:cxnChg>
        <pc:cxnChg chg="del mod">
          <ac:chgData name="Rajesh Agrawal" userId="e11a6758-02b8-429a-83bd-9b395df08e78" providerId="ADAL" clId="{59955A2C-0C21-4E2D-9859-3A40A7ECAAB7}" dt="2023-02-16T11:09:19.634" v="625" actId="478"/>
          <ac:cxnSpMkLst>
            <pc:docMk/>
            <pc:sldMk cId="1295908325" sldId="2142533311"/>
            <ac:cxnSpMk id="1034" creationId="{AC8EA286-54D4-854B-3F5D-8DD64C923559}"/>
          </ac:cxnSpMkLst>
        </pc:cxnChg>
        <pc:cxnChg chg="del mod">
          <ac:chgData name="Rajesh Agrawal" userId="e11a6758-02b8-429a-83bd-9b395df08e78" providerId="ADAL" clId="{59955A2C-0C21-4E2D-9859-3A40A7ECAAB7}" dt="2023-02-16T11:09:20.391" v="626" actId="478"/>
          <ac:cxnSpMkLst>
            <pc:docMk/>
            <pc:sldMk cId="1295908325" sldId="2142533311"/>
            <ac:cxnSpMk id="1035" creationId="{FB2D9248-A878-9AA6-416D-0AEF31F0A097}"/>
          </ac:cxnSpMkLst>
        </pc:cxnChg>
        <pc:cxnChg chg="mod">
          <ac:chgData name="Rajesh Agrawal" userId="e11a6758-02b8-429a-83bd-9b395df08e78" providerId="ADAL" clId="{59955A2C-0C21-4E2D-9859-3A40A7ECAAB7}" dt="2023-02-16T11:12:28.955" v="723" actId="1036"/>
          <ac:cxnSpMkLst>
            <pc:docMk/>
            <pc:sldMk cId="1295908325" sldId="2142533311"/>
            <ac:cxnSpMk id="1055" creationId="{955B4C31-6D5B-0BF9-BF40-210F997412B2}"/>
          </ac:cxnSpMkLst>
        </pc:cxnChg>
        <pc:cxnChg chg="mod">
          <ac:chgData name="Rajesh Agrawal" userId="e11a6758-02b8-429a-83bd-9b395df08e78" providerId="ADAL" clId="{59955A2C-0C21-4E2D-9859-3A40A7ECAAB7}" dt="2023-02-16T11:12:28.955" v="723" actId="1036"/>
          <ac:cxnSpMkLst>
            <pc:docMk/>
            <pc:sldMk cId="1295908325" sldId="2142533311"/>
            <ac:cxnSpMk id="1057" creationId="{EAAE397A-2648-19EA-B119-00285648505A}"/>
          </ac:cxnSpMkLst>
        </pc:cxnChg>
        <pc:cxnChg chg="add del mod">
          <ac:chgData name="Rajesh Agrawal" userId="e11a6758-02b8-429a-83bd-9b395df08e78" providerId="ADAL" clId="{59955A2C-0C21-4E2D-9859-3A40A7ECAAB7}" dt="2023-02-16T11:03:31.808" v="554" actId="478"/>
          <ac:cxnSpMkLst>
            <pc:docMk/>
            <pc:sldMk cId="1295908325" sldId="2142533311"/>
            <ac:cxnSpMk id="1059" creationId="{4CA845D8-053E-82B7-6D0F-121C38B45339}"/>
          </ac:cxnSpMkLst>
        </pc:cxnChg>
        <pc:cxnChg chg="mod">
          <ac:chgData name="Rajesh Agrawal" userId="e11a6758-02b8-429a-83bd-9b395df08e78" providerId="ADAL" clId="{59955A2C-0C21-4E2D-9859-3A40A7ECAAB7}" dt="2023-02-16T11:52:28.472" v="1475" actId="14100"/>
          <ac:cxnSpMkLst>
            <pc:docMk/>
            <pc:sldMk cId="1295908325" sldId="2142533311"/>
            <ac:cxnSpMk id="1063" creationId="{2DA744E9-DFE1-F50B-61B4-C3F1D5D455C1}"/>
          </ac:cxnSpMkLst>
        </pc:cxnChg>
        <pc:cxnChg chg="del">
          <ac:chgData name="Rajesh Agrawal" userId="e11a6758-02b8-429a-83bd-9b395df08e78" providerId="ADAL" clId="{59955A2C-0C21-4E2D-9859-3A40A7ECAAB7}" dt="2023-02-16T11:08:49.950" v="612" actId="478"/>
          <ac:cxnSpMkLst>
            <pc:docMk/>
            <pc:sldMk cId="1295908325" sldId="2142533311"/>
            <ac:cxnSpMk id="1064" creationId="{E78D9847-D436-37F9-B20B-8369871C04A8}"/>
          </ac:cxnSpMkLst>
        </pc:cxnChg>
        <pc:cxnChg chg="del mod">
          <ac:chgData name="Rajesh Agrawal" userId="e11a6758-02b8-429a-83bd-9b395df08e78" providerId="ADAL" clId="{59955A2C-0C21-4E2D-9859-3A40A7ECAAB7}" dt="2023-02-16T11:08:52.092" v="614" actId="478"/>
          <ac:cxnSpMkLst>
            <pc:docMk/>
            <pc:sldMk cId="1295908325" sldId="2142533311"/>
            <ac:cxnSpMk id="1065" creationId="{C83662F3-9F95-BEC6-42FE-ABFC57678CB3}"/>
          </ac:cxnSpMkLst>
        </pc:cxnChg>
        <pc:cxnChg chg="del">
          <ac:chgData name="Rajesh Agrawal" userId="e11a6758-02b8-429a-83bd-9b395df08e78" providerId="ADAL" clId="{59955A2C-0C21-4E2D-9859-3A40A7ECAAB7}" dt="2023-02-16T11:05:26.100" v="586" actId="478"/>
          <ac:cxnSpMkLst>
            <pc:docMk/>
            <pc:sldMk cId="1295908325" sldId="2142533311"/>
            <ac:cxnSpMk id="1066" creationId="{804ACA3F-AAAB-DF36-7D1B-F8E0F3A86EAB}"/>
          </ac:cxnSpMkLst>
        </pc:cxnChg>
        <pc:cxnChg chg="del">
          <ac:chgData name="Rajesh Agrawal" userId="e11a6758-02b8-429a-83bd-9b395df08e78" providerId="ADAL" clId="{59955A2C-0C21-4E2D-9859-3A40A7ECAAB7}" dt="2023-02-16T11:05:23.729" v="585" actId="478"/>
          <ac:cxnSpMkLst>
            <pc:docMk/>
            <pc:sldMk cId="1295908325" sldId="2142533311"/>
            <ac:cxnSpMk id="1067" creationId="{924F6E1D-2CFE-167A-2D51-568BDD8F24B6}"/>
          </ac:cxnSpMkLst>
        </pc:cxnChg>
        <pc:cxnChg chg="del">
          <ac:chgData name="Rajesh Agrawal" userId="e11a6758-02b8-429a-83bd-9b395df08e78" providerId="ADAL" clId="{59955A2C-0C21-4E2D-9859-3A40A7ECAAB7}" dt="2023-02-16T11:08:53.256" v="615" actId="478"/>
          <ac:cxnSpMkLst>
            <pc:docMk/>
            <pc:sldMk cId="1295908325" sldId="2142533311"/>
            <ac:cxnSpMk id="1068" creationId="{BE042E7D-5CB9-6807-5A79-49C43B6E3F64}"/>
          </ac:cxnSpMkLst>
        </pc:cxnChg>
        <pc:cxnChg chg="mod">
          <ac:chgData name="Rajesh Agrawal" userId="e11a6758-02b8-429a-83bd-9b395df08e78" providerId="ADAL" clId="{59955A2C-0C21-4E2D-9859-3A40A7ECAAB7}" dt="2023-02-16T11:52:40.696" v="1480" actId="14100"/>
          <ac:cxnSpMkLst>
            <pc:docMk/>
            <pc:sldMk cId="1295908325" sldId="2142533311"/>
            <ac:cxnSpMk id="1069" creationId="{45A7B034-FE58-D15B-2087-23E22051FF3A}"/>
          </ac:cxnSpMkLst>
        </pc:cxnChg>
        <pc:cxnChg chg="del">
          <ac:chgData name="Rajesh Agrawal" userId="e11a6758-02b8-429a-83bd-9b395df08e78" providerId="ADAL" clId="{59955A2C-0C21-4E2D-9859-3A40A7ECAAB7}" dt="2023-02-16T11:08:51.123" v="613" actId="478"/>
          <ac:cxnSpMkLst>
            <pc:docMk/>
            <pc:sldMk cId="1295908325" sldId="2142533311"/>
            <ac:cxnSpMk id="1070" creationId="{3C7D3C40-9113-D6EE-32EE-902A2809DB0E}"/>
          </ac:cxnSpMkLst>
        </pc:cxnChg>
        <pc:cxnChg chg="del mod">
          <ac:chgData name="Rajesh Agrawal" userId="e11a6758-02b8-429a-83bd-9b395df08e78" providerId="ADAL" clId="{59955A2C-0C21-4E2D-9859-3A40A7ECAAB7}" dt="2023-02-16T11:02:49.396" v="526" actId="478"/>
          <ac:cxnSpMkLst>
            <pc:docMk/>
            <pc:sldMk cId="1295908325" sldId="2142533311"/>
            <ac:cxnSpMk id="1075" creationId="{C850E2B2-B00B-39D8-933C-F62F4896E8B7}"/>
          </ac:cxnSpMkLst>
        </pc:cxnChg>
      </pc:sldChg>
      <pc:sldChg chg="delSp modSp add del mod">
        <pc:chgData name="Rajesh Agrawal" userId="e11a6758-02b8-429a-83bd-9b395df08e78" providerId="ADAL" clId="{59955A2C-0C21-4E2D-9859-3A40A7ECAAB7}" dt="2023-02-16T13:50:14.524" v="2867" actId="47"/>
        <pc:sldMkLst>
          <pc:docMk/>
          <pc:sldMk cId="694266555" sldId="2142533312"/>
        </pc:sldMkLst>
        <pc:spChg chg="del">
          <ac:chgData name="Rajesh Agrawal" userId="e11a6758-02b8-429a-83bd-9b395df08e78" providerId="ADAL" clId="{59955A2C-0C21-4E2D-9859-3A40A7ECAAB7}" dt="2023-02-16T12:08:06.295" v="1614" actId="478"/>
          <ac:spMkLst>
            <pc:docMk/>
            <pc:sldMk cId="694266555" sldId="2142533312"/>
            <ac:spMk id="5" creationId="{EBB4B771-E908-E71B-3488-C28520539408}"/>
          </ac:spMkLst>
        </pc:spChg>
        <pc:spChg chg="del">
          <ac:chgData name="Rajesh Agrawal" userId="e11a6758-02b8-429a-83bd-9b395df08e78" providerId="ADAL" clId="{59955A2C-0C21-4E2D-9859-3A40A7ECAAB7}" dt="2023-02-16T12:08:06.295" v="1614" actId="478"/>
          <ac:spMkLst>
            <pc:docMk/>
            <pc:sldMk cId="694266555" sldId="2142533312"/>
            <ac:spMk id="6" creationId="{76A59389-FCE8-5DC0-835A-24C43AA01BAE}"/>
          </ac:spMkLst>
        </pc:spChg>
        <pc:spChg chg="del">
          <ac:chgData name="Rajesh Agrawal" userId="e11a6758-02b8-429a-83bd-9b395df08e78" providerId="ADAL" clId="{59955A2C-0C21-4E2D-9859-3A40A7ECAAB7}" dt="2023-02-16T12:08:06.295" v="1614" actId="478"/>
          <ac:spMkLst>
            <pc:docMk/>
            <pc:sldMk cId="694266555" sldId="2142533312"/>
            <ac:spMk id="7" creationId="{F2AFA52D-6304-5CFE-666F-5F14EE934AA8}"/>
          </ac:spMkLst>
        </pc:spChg>
        <pc:spChg chg="mod">
          <ac:chgData name="Rajesh Agrawal" userId="e11a6758-02b8-429a-83bd-9b395df08e78" providerId="ADAL" clId="{59955A2C-0C21-4E2D-9859-3A40A7ECAAB7}" dt="2023-02-16T12:08:57.423" v="1622" actId="1076"/>
          <ac:spMkLst>
            <pc:docMk/>
            <pc:sldMk cId="694266555" sldId="2142533312"/>
            <ac:spMk id="103" creationId="{FD63F6B5-FD39-3AA3-8E7F-1508796D1D52}"/>
          </ac:spMkLst>
        </pc:spChg>
        <pc:spChg chg="mod">
          <ac:chgData name="Rajesh Agrawal" userId="e11a6758-02b8-429a-83bd-9b395df08e78" providerId="ADAL" clId="{59955A2C-0C21-4E2D-9859-3A40A7ECAAB7}" dt="2023-02-16T12:08:32.358" v="1621" actId="1076"/>
          <ac:spMkLst>
            <pc:docMk/>
            <pc:sldMk cId="694266555" sldId="2142533312"/>
            <ac:spMk id="104" creationId="{A16579A8-1FF2-5FE7-3445-73A972519312}"/>
          </ac:spMkLst>
        </pc:spChg>
        <pc:picChg chg="del">
          <ac:chgData name="Rajesh Agrawal" userId="e11a6758-02b8-429a-83bd-9b395df08e78" providerId="ADAL" clId="{59955A2C-0C21-4E2D-9859-3A40A7ECAAB7}" dt="2023-02-16T12:08:06.295" v="1614" actId="478"/>
          <ac:picMkLst>
            <pc:docMk/>
            <pc:sldMk cId="694266555" sldId="2142533312"/>
            <ac:picMk id="8" creationId="{05779993-9EBE-8236-CA20-7D9DEB9D9BCB}"/>
          </ac:picMkLst>
        </pc:picChg>
        <pc:picChg chg="del">
          <ac:chgData name="Rajesh Agrawal" userId="e11a6758-02b8-429a-83bd-9b395df08e78" providerId="ADAL" clId="{59955A2C-0C21-4E2D-9859-3A40A7ECAAB7}" dt="2023-02-16T12:08:06.295" v="1614" actId="478"/>
          <ac:picMkLst>
            <pc:docMk/>
            <pc:sldMk cId="694266555" sldId="2142533312"/>
            <ac:picMk id="54" creationId="{90A8E01B-55D1-AB96-A9D8-8B2A67B2394B}"/>
          </ac:picMkLst>
        </pc:picChg>
        <pc:picChg chg="mod">
          <ac:chgData name="Rajesh Agrawal" userId="e11a6758-02b8-429a-83bd-9b395df08e78" providerId="ADAL" clId="{59955A2C-0C21-4E2D-9859-3A40A7ECAAB7}" dt="2023-02-16T12:08:28.574" v="1620" actId="14100"/>
          <ac:picMkLst>
            <pc:docMk/>
            <pc:sldMk cId="694266555" sldId="2142533312"/>
            <ac:picMk id="1026" creationId="{C1B0FAC2-6169-BDAD-3985-4E0C017399A4}"/>
          </ac:picMkLst>
        </pc:picChg>
        <pc:picChg chg="del">
          <ac:chgData name="Rajesh Agrawal" userId="e11a6758-02b8-429a-83bd-9b395df08e78" providerId="ADAL" clId="{59955A2C-0C21-4E2D-9859-3A40A7ECAAB7}" dt="2023-02-16T12:08:19.600" v="1618" actId="478"/>
          <ac:picMkLst>
            <pc:docMk/>
            <pc:sldMk cId="694266555" sldId="2142533312"/>
            <ac:picMk id="1048" creationId="{A791607F-0D89-9013-C7DD-2DECB58B6DFF}"/>
          </ac:picMkLst>
        </pc:picChg>
        <pc:picChg chg="del">
          <ac:chgData name="Rajesh Agrawal" userId="e11a6758-02b8-429a-83bd-9b395df08e78" providerId="ADAL" clId="{59955A2C-0C21-4E2D-9859-3A40A7ECAAB7}" dt="2023-02-16T12:08:06.295" v="1614" actId="478"/>
          <ac:picMkLst>
            <pc:docMk/>
            <pc:sldMk cId="694266555" sldId="2142533312"/>
            <ac:picMk id="1071" creationId="{5FC9CA42-BF4B-58B5-5861-E8A196597C73}"/>
          </ac:picMkLst>
        </pc:picChg>
        <pc:cxnChg chg="del">
          <ac:chgData name="Rajesh Agrawal" userId="e11a6758-02b8-429a-83bd-9b395df08e78" providerId="ADAL" clId="{59955A2C-0C21-4E2D-9859-3A40A7ECAAB7}" dt="2023-02-16T12:08:06.295" v="1614" actId="478"/>
          <ac:cxnSpMkLst>
            <pc:docMk/>
            <pc:sldMk cId="694266555" sldId="2142533312"/>
            <ac:cxnSpMk id="53" creationId="{2EA487D4-4AE3-921E-AC26-3EB595DA2380}"/>
          </ac:cxnSpMkLst>
        </pc:cxnChg>
        <pc:cxnChg chg="del mod">
          <ac:chgData name="Rajesh Agrawal" userId="e11a6758-02b8-429a-83bd-9b395df08e78" providerId="ADAL" clId="{59955A2C-0C21-4E2D-9859-3A40A7ECAAB7}" dt="2023-02-16T12:08:11.653" v="1616" actId="478"/>
          <ac:cxnSpMkLst>
            <pc:docMk/>
            <pc:sldMk cId="694266555" sldId="2142533312"/>
            <ac:cxnSpMk id="86" creationId="{3D48589A-CCC2-59AA-0B8D-B578371BCA71}"/>
          </ac:cxnSpMkLst>
        </pc:cxnChg>
        <pc:cxnChg chg="del">
          <ac:chgData name="Rajesh Agrawal" userId="e11a6758-02b8-429a-83bd-9b395df08e78" providerId="ADAL" clId="{59955A2C-0C21-4E2D-9859-3A40A7ECAAB7}" dt="2023-02-16T12:08:10.004" v="1615" actId="478"/>
          <ac:cxnSpMkLst>
            <pc:docMk/>
            <pc:sldMk cId="694266555" sldId="2142533312"/>
            <ac:cxnSpMk id="88" creationId="{291EA42D-B034-0835-C3FE-4F8CA3AE54BB}"/>
          </ac:cxnSpMkLst>
        </pc:cxnChg>
        <pc:cxnChg chg="del">
          <ac:chgData name="Rajesh Agrawal" userId="e11a6758-02b8-429a-83bd-9b395df08e78" providerId="ADAL" clId="{59955A2C-0C21-4E2D-9859-3A40A7ECAAB7}" dt="2023-02-16T12:08:15.280" v="1617" actId="478"/>
          <ac:cxnSpMkLst>
            <pc:docMk/>
            <pc:sldMk cId="694266555" sldId="2142533312"/>
            <ac:cxnSpMk id="109" creationId="{4B955A82-57D0-934D-6B15-5D223237F1D1}"/>
          </ac:cxnSpMkLst>
        </pc:cxnChg>
      </pc:sldChg>
      <pc:sldChg chg="modSp add mod">
        <pc:chgData name="Rajesh Agrawal" userId="e11a6758-02b8-429a-83bd-9b395df08e78" providerId="ADAL" clId="{59955A2C-0C21-4E2D-9859-3A40A7ECAAB7}" dt="2023-02-16T14:48:50.367" v="5146" actId="14100"/>
        <pc:sldMkLst>
          <pc:docMk/>
          <pc:sldMk cId="3532833421" sldId="2142533313"/>
        </pc:sldMkLst>
        <pc:graphicFrameChg chg="mod modGraphic">
          <ac:chgData name="Rajesh Agrawal" userId="e11a6758-02b8-429a-83bd-9b395df08e78" providerId="ADAL" clId="{59955A2C-0C21-4E2D-9859-3A40A7ECAAB7}" dt="2023-02-16T14:48:50.367" v="5146" actId="14100"/>
          <ac:graphicFrameMkLst>
            <pc:docMk/>
            <pc:sldMk cId="3532833421" sldId="2142533313"/>
            <ac:graphicFrameMk id="6" creationId="{3A8BE7AE-A1A6-4BB5-74E3-912C76EE7374}"/>
          </ac:graphicFrameMkLst>
        </pc:graphicFrameChg>
      </pc:sldChg>
      <pc:sldChg chg="addSp delSp modSp add del mod">
        <pc:chgData name="Rajesh Agrawal" userId="e11a6758-02b8-429a-83bd-9b395df08e78" providerId="ADAL" clId="{59955A2C-0C21-4E2D-9859-3A40A7ECAAB7}" dt="2023-02-16T13:35:52.219" v="1688" actId="20577"/>
        <pc:sldMkLst>
          <pc:docMk/>
          <pc:sldMk cId="1848489796" sldId="2142533314"/>
        </pc:sldMkLst>
        <pc:spChg chg="mod">
          <ac:chgData name="Rajesh Agrawal" userId="e11a6758-02b8-429a-83bd-9b395df08e78" providerId="ADAL" clId="{59955A2C-0C21-4E2D-9859-3A40A7ECAAB7}" dt="2023-02-16T13:34:37.526" v="1677" actId="20577"/>
          <ac:spMkLst>
            <pc:docMk/>
            <pc:sldMk cId="1848489796" sldId="2142533314"/>
            <ac:spMk id="2" creationId="{B325A8E2-6B8E-BCB9-868D-0CD59041582D}"/>
          </ac:spMkLst>
        </pc:spChg>
        <pc:graphicFrameChg chg="del">
          <ac:chgData name="Rajesh Agrawal" userId="e11a6758-02b8-429a-83bd-9b395df08e78" providerId="ADAL" clId="{59955A2C-0C21-4E2D-9859-3A40A7ECAAB7}" dt="2023-02-16T13:35:06.383" v="1680" actId="478"/>
          <ac:graphicFrameMkLst>
            <pc:docMk/>
            <pc:sldMk cId="1848489796" sldId="2142533314"/>
            <ac:graphicFrameMk id="4" creationId="{77C2D57C-5FF1-3985-ABDA-43A26DC05647}"/>
          </ac:graphicFrameMkLst>
        </pc:graphicFrameChg>
        <pc:graphicFrameChg chg="add mod modGraphic">
          <ac:chgData name="Rajesh Agrawal" userId="e11a6758-02b8-429a-83bd-9b395df08e78" providerId="ADAL" clId="{59955A2C-0C21-4E2D-9859-3A40A7ECAAB7}" dt="2023-02-16T13:35:52.219" v="1688" actId="20577"/>
          <ac:graphicFrameMkLst>
            <pc:docMk/>
            <pc:sldMk cId="1848489796" sldId="2142533314"/>
            <ac:graphicFrameMk id="5" creationId="{038D815A-6B15-F7F3-F078-8757CE5EE49F}"/>
          </ac:graphicFrameMkLst>
        </pc:graphicFrameChg>
      </pc:sldChg>
      <pc:sldChg chg="addSp delSp modSp mod">
        <pc:chgData name="Rajesh Agrawal" userId="e11a6758-02b8-429a-83bd-9b395df08e78" providerId="ADAL" clId="{59955A2C-0C21-4E2D-9859-3A40A7ECAAB7}" dt="2023-02-16T14:45:08.122" v="5028" actId="1076"/>
        <pc:sldMkLst>
          <pc:docMk/>
          <pc:sldMk cId="2712721427" sldId="2142533315"/>
        </pc:sldMkLst>
        <pc:spChg chg="mod">
          <ac:chgData name="Rajesh Agrawal" userId="e11a6758-02b8-429a-83bd-9b395df08e78" providerId="ADAL" clId="{59955A2C-0C21-4E2D-9859-3A40A7ECAAB7}" dt="2023-02-16T14:20:38.358" v="4211" actId="108"/>
          <ac:spMkLst>
            <pc:docMk/>
            <pc:sldMk cId="2712721427" sldId="2142533315"/>
            <ac:spMk id="2" creationId="{00000000-0000-0000-0000-000000000000}"/>
          </ac:spMkLst>
        </pc:spChg>
        <pc:spChg chg="add mod">
          <ac:chgData name="Rajesh Agrawal" userId="e11a6758-02b8-429a-83bd-9b395df08e78" providerId="ADAL" clId="{59955A2C-0C21-4E2D-9859-3A40A7ECAAB7}" dt="2023-02-16T14:45:07.453" v="5027" actId="1076"/>
          <ac:spMkLst>
            <pc:docMk/>
            <pc:sldMk cId="2712721427" sldId="2142533315"/>
            <ac:spMk id="3" creationId="{D13094A7-FBDE-3063-8F4C-088D2D8EF4AF}"/>
          </ac:spMkLst>
        </pc:spChg>
        <pc:spChg chg="add del">
          <ac:chgData name="Rajesh Agrawal" userId="e11a6758-02b8-429a-83bd-9b395df08e78" providerId="ADAL" clId="{59955A2C-0C21-4E2D-9859-3A40A7ECAAB7}" dt="2023-02-16T14:44:12.068" v="5013" actId="478"/>
          <ac:spMkLst>
            <pc:docMk/>
            <pc:sldMk cId="2712721427" sldId="2142533315"/>
            <ac:spMk id="5" creationId="{95CDB22C-5768-A4D0-9E5F-03D932801121}"/>
          </ac:spMkLst>
        </pc:spChg>
        <pc:spChg chg="add del mod">
          <ac:chgData name="Rajesh Agrawal" userId="e11a6758-02b8-429a-83bd-9b395df08e78" providerId="ADAL" clId="{59955A2C-0C21-4E2D-9859-3A40A7ECAAB7}" dt="2023-02-16T14:45:07.255" v="5026" actId="767"/>
          <ac:spMkLst>
            <pc:docMk/>
            <pc:sldMk cId="2712721427" sldId="2142533315"/>
            <ac:spMk id="6" creationId="{A7B13820-9D68-2918-70D5-DA8573E4509E}"/>
          </ac:spMkLst>
        </pc:spChg>
        <pc:spChg chg="add del mod">
          <ac:chgData name="Rajesh Agrawal" userId="e11a6758-02b8-429a-83bd-9b395df08e78" providerId="ADAL" clId="{59955A2C-0C21-4E2D-9859-3A40A7ECAAB7}" dt="2023-02-16T13:51:24.035" v="2877" actId="478"/>
          <ac:spMkLst>
            <pc:docMk/>
            <pc:sldMk cId="2712721427" sldId="2142533315"/>
            <ac:spMk id="10" creationId="{FC3A6877-DF01-A00B-0437-FB331478A8F1}"/>
          </ac:spMkLst>
        </pc:spChg>
        <pc:picChg chg="mod">
          <ac:chgData name="Rajesh Agrawal" userId="e11a6758-02b8-429a-83bd-9b395df08e78" providerId="ADAL" clId="{59955A2C-0C21-4E2D-9859-3A40A7ECAAB7}" dt="2023-02-16T14:45:08.122" v="5028" actId="1076"/>
          <ac:picMkLst>
            <pc:docMk/>
            <pc:sldMk cId="2712721427" sldId="2142533315"/>
            <ac:picMk id="12" creationId="{41F7D39B-1700-FB17-A582-2C007BE58757}"/>
          </ac:picMkLst>
        </pc:picChg>
      </pc:sldChg>
      <pc:sldChg chg="addSp delSp modSp mod">
        <pc:chgData name="Rajesh Agrawal" userId="e11a6758-02b8-429a-83bd-9b395df08e78" providerId="ADAL" clId="{59955A2C-0C21-4E2D-9859-3A40A7ECAAB7}" dt="2023-02-16T14:44:41.114" v="5020" actId="1076"/>
        <pc:sldMkLst>
          <pc:docMk/>
          <pc:sldMk cId="55971548" sldId="2142533316"/>
        </pc:sldMkLst>
        <pc:spChg chg="mod">
          <ac:chgData name="Rajesh Agrawal" userId="e11a6758-02b8-429a-83bd-9b395df08e78" providerId="ADAL" clId="{59955A2C-0C21-4E2D-9859-3A40A7ECAAB7}" dt="2023-02-16T14:20:55.284" v="4225" actId="108"/>
          <ac:spMkLst>
            <pc:docMk/>
            <pc:sldMk cId="55971548" sldId="2142533316"/>
            <ac:spMk id="2" creationId="{00000000-0000-0000-0000-000000000000}"/>
          </ac:spMkLst>
        </pc:spChg>
        <pc:spChg chg="add mod">
          <ac:chgData name="Rajesh Agrawal" userId="e11a6758-02b8-429a-83bd-9b395df08e78" providerId="ADAL" clId="{59955A2C-0C21-4E2D-9859-3A40A7ECAAB7}" dt="2023-02-16T14:44:41.114" v="5020" actId="1076"/>
          <ac:spMkLst>
            <pc:docMk/>
            <pc:sldMk cId="55971548" sldId="2142533316"/>
            <ac:spMk id="3" creationId="{9430D60F-EBED-4B74-9F6C-87EDECBC5A5A}"/>
          </ac:spMkLst>
        </pc:spChg>
        <pc:spChg chg="add del mod">
          <ac:chgData name="Rajesh Agrawal" userId="e11a6758-02b8-429a-83bd-9b395df08e78" providerId="ADAL" clId="{59955A2C-0C21-4E2D-9859-3A40A7ECAAB7}" dt="2023-02-16T14:22:26.104" v="4269" actId="478"/>
          <ac:spMkLst>
            <pc:docMk/>
            <pc:sldMk cId="55971548" sldId="2142533316"/>
            <ac:spMk id="10" creationId="{FC3A6877-DF01-A00B-0437-FB331478A8F1}"/>
          </ac:spMkLst>
        </pc:spChg>
        <pc:picChg chg="mod">
          <ac:chgData name="Rajesh Agrawal" userId="e11a6758-02b8-429a-83bd-9b395df08e78" providerId="ADAL" clId="{59955A2C-0C21-4E2D-9859-3A40A7ECAAB7}" dt="2023-02-16T14:44:35.100" v="5018" actId="1076"/>
          <ac:picMkLst>
            <pc:docMk/>
            <pc:sldMk cId="55971548" sldId="2142533316"/>
            <ac:picMk id="4" creationId="{B8C88BF6-AEF0-37AC-4235-9A60136923D7}"/>
          </ac:picMkLst>
        </pc:picChg>
      </pc:sldChg>
      <pc:sldChg chg="add del">
        <pc:chgData name="Rajesh Agrawal" userId="e11a6758-02b8-429a-83bd-9b395df08e78" providerId="ADAL" clId="{59955A2C-0C21-4E2D-9859-3A40A7ECAAB7}" dt="2023-02-16T14:21:45.746" v="4244"/>
        <pc:sldMkLst>
          <pc:docMk/>
          <pc:sldMk cId="1327340598" sldId="2142533317"/>
        </pc:sldMkLst>
      </pc:sldChg>
      <pc:sldChg chg="addSp modSp add del mod">
        <pc:chgData name="Rajesh Agrawal" userId="e11a6758-02b8-429a-83bd-9b395df08e78" providerId="ADAL" clId="{59955A2C-0C21-4E2D-9859-3A40A7ECAAB7}" dt="2023-02-16T14:26:29.281" v="4415" actId="47"/>
        <pc:sldMkLst>
          <pc:docMk/>
          <pc:sldMk cId="2612494152" sldId="2142533317"/>
        </pc:sldMkLst>
        <pc:spChg chg="add mod">
          <ac:chgData name="Rajesh Agrawal" userId="e11a6758-02b8-429a-83bd-9b395df08e78" providerId="ADAL" clId="{59955A2C-0C21-4E2D-9859-3A40A7ECAAB7}" dt="2023-02-16T14:22:51.746" v="4274" actId="1076"/>
          <ac:spMkLst>
            <pc:docMk/>
            <pc:sldMk cId="2612494152" sldId="2142533317"/>
            <ac:spMk id="6" creationId="{CC9E4796-AC98-3175-2B65-4D1268B30AD9}"/>
          </ac:spMkLst>
        </pc:spChg>
      </pc:sldChg>
      <pc:sldChg chg="add del">
        <pc:chgData name="Rajesh Agrawal" userId="e11a6758-02b8-429a-83bd-9b395df08e78" providerId="ADAL" clId="{59955A2C-0C21-4E2D-9859-3A40A7ECAAB7}" dt="2023-02-16T14:21:39.567" v="4243"/>
        <pc:sldMkLst>
          <pc:docMk/>
          <pc:sldMk cId="200824727" sldId="2142533318"/>
        </pc:sldMkLst>
      </pc:sldChg>
    </pc:docChg>
  </pc:docChgLst>
  <pc:docChgLst>
    <pc:chgData name="Shivaraju N J" userId="S::shivaraju.nj@happiestminds.com::1fed09b0-1383-4c47-b899-9fb11abbdb7b" providerId="AD" clId="Web-{13786611-2299-4098-8C0F-4563B90FCBF6}"/>
    <pc:docChg chg="modSld">
      <pc:chgData name="Shivaraju N J" userId="S::shivaraju.nj@happiestminds.com::1fed09b0-1383-4c47-b899-9fb11abbdb7b" providerId="AD" clId="Web-{13786611-2299-4098-8C0F-4563B90FCBF6}" dt="2023-05-17T05:03:34.070" v="3" actId="20577"/>
      <pc:docMkLst>
        <pc:docMk/>
      </pc:docMkLst>
      <pc:sldChg chg="modSp">
        <pc:chgData name="Shivaraju N J" userId="S::shivaraju.nj@happiestminds.com::1fed09b0-1383-4c47-b899-9fb11abbdb7b" providerId="AD" clId="Web-{13786611-2299-4098-8C0F-4563B90FCBF6}" dt="2023-05-17T05:03:34.070" v="3" actId="20577"/>
        <pc:sldMkLst>
          <pc:docMk/>
          <pc:sldMk cId="3288565277" sldId="2142533300"/>
        </pc:sldMkLst>
        <pc:spChg chg="mod">
          <ac:chgData name="Shivaraju N J" userId="S::shivaraju.nj@happiestminds.com::1fed09b0-1383-4c47-b899-9fb11abbdb7b" providerId="AD" clId="Web-{13786611-2299-4098-8C0F-4563B90FCBF6}" dt="2023-05-17T05:03:34.070" v="3" actId="20577"/>
          <ac:spMkLst>
            <pc:docMk/>
            <pc:sldMk cId="3288565277" sldId="2142533300"/>
            <ac:spMk id="6" creationId="{DC286447-0728-9F48-87AE-F97E28AF2B02}"/>
          </ac:spMkLst>
        </pc:spChg>
      </pc:sldChg>
    </pc:docChg>
  </pc:docChgLst>
  <pc:docChgLst>
    <pc:chgData name="Abhishek R" userId="147bfce1-9c32-4019-9e48-9d42179c3c86" providerId="ADAL" clId="{F0A5DB79-CDBA-4207-A0A5-5659537A41C9}"/>
    <pc:docChg chg="undo redo custSel addSld delSld modSld sldOrd">
      <pc:chgData name="Abhishek R" userId="147bfce1-9c32-4019-9e48-9d42179c3c86" providerId="ADAL" clId="{F0A5DB79-CDBA-4207-A0A5-5659537A41C9}" dt="2023-04-24T10:14:53.478" v="3973" actId="207"/>
      <pc:docMkLst>
        <pc:docMk/>
      </pc:docMkLst>
      <pc:sldChg chg="addSp delSp modSp mod">
        <pc:chgData name="Abhishek R" userId="147bfce1-9c32-4019-9e48-9d42179c3c86" providerId="ADAL" clId="{F0A5DB79-CDBA-4207-A0A5-5659537A41C9}" dt="2023-04-20T08:17:51.293" v="1202" actId="1076"/>
        <pc:sldMkLst>
          <pc:docMk/>
          <pc:sldMk cId="3152407608" sldId="392"/>
        </pc:sldMkLst>
        <pc:spChg chg="del">
          <ac:chgData name="Abhishek R" userId="147bfce1-9c32-4019-9e48-9d42179c3c86" providerId="ADAL" clId="{F0A5DB79-CDBA-4207-A0A5-5659537A41C9}" dt="2023-04-20T06:00:21.377" v="68" actId="478"/>
          <ac:spMkLst>
            <pc:docMk/>
            <pc:sldMk cId="3152407608" sldId="392"/>
            <ac:spMk id="20" creationId="{44FCFD4F-574C-7246-9B0F-FC3561172261}"/>
          </ac:spMkLst>
        </pc:spChg>
        <pc:spChg chg="del">
          <ac:chgData name="Abhishek R" userId="147bfce1-9c32-4019-9e48-9d42179c3c86" providerId="ADAL" clId="{F0A5DB79-CDBA-4207-A0A5-5659537A41C9}" dt="2023-04-20T06:00:21.377" v="68" actId="478"/>
          <ac:spMkLst>
            <pc:docMk/>
            <pc:sldMk cId="3152407608" sldId="392"/>
            <ac:spMk id="21" creationId="{67080357-F097-2748-B011-F8902B492E4F}"/>
          </ac:spMkLst>
        </pc:spChg>
        <pc:spChg chg="del">
          <ac:chgData name="Abhishek R" userId="147bfce1-9c32-4019-9e48-9d42179c3c86" providerId="ADAL" clId="{F0A5DB79-CDBA-4207-A0A5-5659537A41C9}" dt="2023-04-20T06:00:21.377" v="68" actId="478"/>
          <ac:spMkLst>
            <pc:docMk/>
            <pc:sldMk cId="3152407608" sldId="392"/>
            <ac:spMk id="25" creationId="{3E35C0D8-C6E0-E04A-89A2-EC1A448FEF1A}"/>
          </ac:spMkLst>
        </pc:spChg>
        <pc:spChg chg="del">
          <ac:chgData name="Abhishek R" userId="147bfce1-9c32-4019-9e48-9d42179c3c86" providerId="ADAL" clId="{F0A5DB79-CDBA-4207-A0A5-5659537A41C9}" dt="2023-04-20T06:00:21.377" v="68" actId="478"/>
          <ac:spMkLst>
            <pc:docMk/>
            <pc:sldMk cId="3152407608" sldId="392"/>
            <ac:spMk id="26" creationId="{3FA02714-7F12-A144-9F9D-751D33B96F21}"/>
          </ac:spMkLst>
        </pc:spChg>
        <pc:spChg chg="del">
          <ac:chgData name="Abhishek R" userId="147bfce1-9c32-4019-9e48-9d42179c3c86" providerId="ADAL" clId="{F0A5DB79-CDBA-4207-A0A5-5659537A41C9}" dt="2023-04-20T06:00:21.377" v="68" actId="478"/>
          <ac:spMkLst>
            <pc:docMk/>
            <pc:sldMk cId="3152407608" sldId="392"/>
            <ac:spMk id="27" creationId="{DDB71B92-D16A-7148-B538-FA006AC7F49D}"/>
          </ac:spMkLst>
        </pc:spChg>
        <pc:spChg chg="del">
          <ac:chgData name="Abhishek R" userId="147bfce1-9c32-4019-9e48-9d42179c3c86" providerId="ADAL" clId="{F0A5DB79-CDBA-4207-A0A5-5659537A41C9}" dt="2023-04-20T06:00:21.377" v="68" actId="478"/>
          <ac:spMkLst>
            <pc:docMk/>
            <pc:sldMk cId="3152407608" sldId="392"/>
            <ac:spMk id="28" creationId="{9663F795-7F72-064C-8016-6F5F9276B534}"/>
          </ac:spMkLst>
        </pc:spChg>
        <pc:spChg chg="del">
          <ac:chgData name="Abhishek R" userId="147bfce1-9c32-4019-9e48-9d42179c3c86" providerId="ADAL" clId="{F0A5DB79-CDBA-4207-A0A5-5659537A41C9}" dt="2023-04-20T06:00:21.377" v="68" actId="478"/>
          <ac:spMkLst>
            <pc:docMk/>
            <pc:sldMk cId="3152407608" sldId="392"/>
            <ac:spMk id="29" creationId="{2A696FF6-D8CB-1E49-9523-F1E2CA14EFDB}"/>
          </ac:spMkLst>
        </pc:spChg>
        <pc:spChg chg="del">
          <ac:chgData name="Abhishek R" userId="147bfce1-9c32-4019-9e48-9d42179c3c86" providerId="ADAL" clId="{F0A5DB79-CDBA-4207-A0A5-5659537A41C9}" dt="2023-04-20T06:00:21.377" v="68" actId="478"/>
          <ac:spMkLst>
            <pc:docMk/>
            <pc:sldMk cId="3152407608" sldId="392"/>
            <ac:spMk id="30" creationId="{DF61DFC0-5633-A546-9522-2A0E2036DC35}"/>
          </ac:spMkLst>
        </pc:spChg>
        <pc:spChg chg="del">
          <ac:chgData name="Abhishek R" userId="147bfce1-9c32-4019-9e48-9d42179c3c86" providerId="ADAL" clId="{F0A5DB79-CDBA-4207-A0A5-5659537A41C9}" dt="2023-04-20T06:00:21.377" v="68" actId="478"/>
          <ac:spMkLst>
            <pc:docMk/>
            <pc:sldMk cId="3152407608" sldId="392"/>
            <ac:spMk id="31" creationId="{DF7AC550-38AA-614D-98A1-23FB2390D267}"/>
          </ac:spMkLst>
        </pc:spChg>
        <pc:spChg chg="del">
          <ac:chgData name="Abhishek R" userId="147bfce1-9c32-4019-9e48-9d42179c3c86" providerId="ADAL" clId="{F0A5DB79-CDBA-4207-A0A5-5659537A41C9}" dt="2023-04-20T06:00:21.377" v="68" actId="478"/>
          <ac:spMkLst>
            <pc:docMk/>
            <pc:sldMk cId="3152407608" sldId="392"/>
            <ac:spMk id="32" creationId="{276B47F7-8487-F84E-B8D2-EE6ACD1CEF0E}"/>
          </ac:spMkLst>
        </pc:spChg>
        <pc:spChg chg="del">
          <ac:chgData name="Abhishek R" userId="147bfce1-9c32-4019-9e48-9d42179c3c86" providerId="ADAL" clId="{F0A5DB79-CDBA-4207-A0A5-5659537A41C9}" dt="2023-04-20T06:00:21.377" v="68" actId="478"/>
          <ac:spMkLst>
            <pc:docMk/>
            <pc:sldMk cId="3152407608" sldId="392"/>
            <ac:spMk id="33" creationId="{0FDCE921-D533-A247-B91C-528A9A43590F}"/>
          </ac:spMkLst>
        </pc:spChg>
        <pc:spChg chg="del">
          <ac:chgData name="Abhishek R" userId="147bfce1-9c32-4019-9e48-9d42179c3c86" providerId="ADAL" clId="{F0A5DB79-CDBA-4207-A0A5-5659537A41C9}" dt="2023-04-20T06:00:21.377" v="68" actId="478"/>
          <ac:spMkLst>
            <pc:docMk/>
            <pc:sldMk cId="3152407608" sldId="392"/>
            <ac:spMk id="34" creationId="{E91D06D4-4538-F644-818B-DD4E41342F51}"/>
          </ac:spMkLst>
        </pc:spChg>
        <pc:spChg chg="del">
          <ac:chgData name="Abhishek R" userId="147bfce1-9c32-4019-9e48-9d42179c3c86" providerId="ADAL" clId="{F0A5DB79-CDBA-4207-A0A5-5659537A41C9}" dt="2023-04-20T06:00:21.377" v="68" actId="478"/>
          <ac:spMkLst>
            <pc:docMk/>
            <pc:sldMk cId="3152407608" sldId="392"/>
            <ac:spMk id="36" creationId="{7DB98B26-370F-8D48-B0F3-D8996A332D4F}"/>
          </ac:spMkLst>
        </pc:spChg>
        <pc:spChg chg="del">
          <ac:chgData name="Abhishek R" userId="147bfce1-9c32-4019-9e48-9d42179c3c86" providerId="ADAL" clId="{F0A5DB79-CDBA-4207-A0A5-5659537A41C9}" dt="2023-04-20T06:00:21.377" v="68" actId="478"/>
          <ac:spMkLst>
            <pc:docMk/>
            <pc:sldMk cId="3152407608" sldId="392"/>
            <ac:spMk id="38" creationId="{F1C13292-523E-1142-AB1B-A809216E0CC3}"/>
          </ac:spMkLst>
        </pc:spChg>
        <pc:spChg chg="del">
          <ac:chgData name="Abhishek R" userId="147bfce1-9c32-4019-9e48-9d42179c3c86" providerId="ADAL" clId="{F0A5DB79-CDBA-4207-A0A5-5659537A41C9}" dt="2023-04-20T06:00:21.377" v="68" actId="478"/>
          <ac:spMkLst>
            <pc:docMk/>
            <pc:sldMk cId="3152407608" sldId="392"/>
            <ac:spMk id="40" creationId="{5E563544-18F9-7D45-8A7B-DAE08009CDB1}"/>
          </ac:spMkLst>
        </pc:spChg>
        <pc:spChg chg="del">
          <ac:chgData name="Abhishek R" userId="147bfce1-9c32-4019-9e48-9d42179c3c86" providerId="ADAL" clId="{F0A5DB79-CDBA-4207-A0A5-5659537A41C9}" dt="2023-04-20T06:00:21.377" v="68" actId="478"/>
          <ac:spMkLst>
            <pc:docMk/>
            <pc:sldMk cId="3152407608" sldId="392"/>
            <ac:spMk id="41" creationId="{977A7321-8E46-B548-99DB-8E3DB240DB05}"/>
          </ac:spMkLst>
        </pc:spChg>
        <pc:spChg chg="del">
          <ac:chgData name="Abhishek R" userId="147bfce1-9c32-4019-9e48-9d42179c3c86" providerId="ADAL" clId="{F0A5DB79-CDBA-4207-A0A5-5659537A41C9}" dt="2023-04-20T06:00:21.377" v="68" actId="478"/>
          <ac:spMkLst>
            <pc:docMk/>
            <pc:sldMk cId="3152407608" sldId="392"/>
            <ac:spMk id="42" creationId="{24BE03FA-5FBC-6044-B554-B78183A602E4}"/>
          </ac:spMkLst>
        </pc:spChg>
        <pc:spChg chg="del">
          <ac:chgData name="Abhishek R" userId="147bfce1-9c32-4019-9e48-9d42179c3c86" providerId="ADAL" clId="{F0A5DB79-CDBA-4207-A0A5-5659537A41C9}" dt="2023-04-20T06:00:21.377" v="68" actId="478"/>
          <ac:spMkLst>
            <pc:docMk/>
            <pc:sldMk cId="3152407608" sldId="392"/>
            <ac:spMk id="46" creationId="{C62809A7-B9EA-5D49-B3EA-3D52BDA15D93}"/>
          </ac:spMkLst>
        </pc:spChg>
        <pc:spChg chg="del">
          <ac:chgData name="Abhishek R" userId="147bfce1-9c32-4019-9e48-9d42179c3c86" providerId="ADAL" clId="{F0A5DB79-CDBA-4207-A0A5-5659537A41C9}" dt="2023-04-20T06:00:21.377" v="68" actId="478"/>
          <ac:spMkLst>
            <pc:docMk/>
            <pc:sldMk cId="3152407608" sldId="392"/>
            <ac:spMk id="47" creationId="{2D4EE1AA-3A51-BB44-A0B8-956D89AB4C9B}"/>
          </ac:spMkLst>
        </pc:spChg>
        <pc:spChg chg="del">
          <ac:chgData name="Abhishek R" userId="147bfce1-9c32-4019-9e48-9d42179c3c86" providerId="ADAL" clId="{F0A5DB79-CDBA-4207-A0A5-5659537A41C9}" dt="2023-04-20T06:00:21.377" v="68" actId="478"/>
          <ac:spMkLst>
            <pc:docMk/>
            <pc:sldMk cId="3152407608" sldId="392"/>
            <ac:spMk id="48" creationId="{8FA717AC-89B8-524D-A459-53D18DABB5C4}"/>
          </ac:spMkLst>
        </pc:spChg>
        <pc:spChg chg="del">
          <ac:chgData name="Abhishek R" userId="147bfce1-9c32-4019-9e48-9d42179c3c86" providerId="ADAL" clId="{F0A5DB79-CDBA-4207-A0A5-5659537A41C9}" dt="2023-04-20T06:00:21.377" v="68" actId="478"/>
          <ac:spMkLst>
            <pc:docMk/>
            <pc:sldMk cId="3152407608" sldId="392"/>
            <ac:spMk id="51" creationId="{3A125D5F-56F5-704C-9DB8-A10440DBF48B}"/>
          </ac:spMkLst>
        </pc:spChg>
        <pc:spChg chg="del">
          <ac:chgData name="Abhishek R" userId="147bfce1-9c32-4019-9e48-9d42179c3c86" providerId="ADAL" clId="{F0A5DB79-CDBA-4207-A0A5-5659537A41C9}" dt="2023-04-20T06:00:21.377" v="68" actId="478"/>
          <ac:spMkLst>
            <pc:docMk/>
            <pc:sldMk cId="3152407608" sldId="392"/>
            <ac:spMk id="52" creationId="{C061D888-C4FB-EB4D-A197-44C7819A1DAC}"/>
          </ac:spMkLst>
        </pc:spChg>
        <pc:spChg chg="del">
          <ac:chgData name="Abhishek R" userId="147bfce1-9c32-4019-9e48-9d42179c3c86" providerId="ADAL" clId="{F0A5DB79-CDBA-4207-A0A5-5659537A41C9}" dt="2023-04-20T06:00:21.377" v="68" actId="478"/>
          <ac:spMkLst>
            <pc:docMk/>
            <pc:sldMk cId="3152407608" sldId="392"/>
            <ac:spMk id="53" creationId="{854532E9-626B-CF41-8BFA-F91A88CCCF3E}"/>
          </ac:spMkLst>
        </pc:spChg>
        <pc:spChg chg="del">
          <ac:chgData name="Abhishek R" userId="147bfce1-9c32-4019-9e48-9d42179c3c86" providerId="ADAL" clId="{F0A5DB79-CDBA-4207-A0A5-5659537A41C9}" dt="2023-04-20T06:00:21.377" v="68" actId="478"/>
          <ac:spMkLst>
            <pc:docMk/>
            <pc:sldMk cId="3152407608" sldId="392"/>
            <ac:spMk id="54" creationId="{80E7682E-9C00-574F-9748-4DE3361FA1DF}"/>
          </ac:spMkLst>
        </pc:spChg>
        <pc:picChg chg="add mod">
          <ac:chgData name="Abhishek R" userId="147bfce1-9c32-4019-9e48-9d42179c3c86" providerId="ADAL" clId="{F0A5DB79-CDBA-4207-A0A5-5659537A41C9}" dt="2023-04-20T08:17:51.293" v="1202" actId="1076"/>
          <ac:picMkLst>
            <pc:docMk/>
            <pc:sldMk cId="3152407608" sldId="392"/>
            <ac:picMk id="4" creationId="{54079C5F-2A74-CBAD-86F8-BFE9DFDB8199}"/>
          </ac:picMkLst>
        </pc:picChg>
        <pc:picChg chg="del">
          <ac:chgData name="Abhishek R" userId="147bfce1-9c32-4019-9e48-9d42179c3c86" providerId="ADAL" clId="{F0A5DB79-CDBA-4207-A0A5-5659537A41C9}" dt="2023-04-20T06:00:14.991" v="66" actId="478"/>
          <ac:picMkLst>
            <pc:docMk/>
            <pc:sldMk cId="3152407608" sldId="392"/>
            <ac:picMk id="19" creationId="{08B50930-C708-8942-B947-9F6D5AE49268}"/>
          </ac:picMkLst>
        </pc:picChg>
        <pc:picChg chg="del">
          <ac:chgData name="Abhishek R" userId="147bfce1-9c32-4019-9e48-9d42179c3c86" providerId="ADAL" clId="{F0A5DB79-CDBA-4207-A0A5-5659537A41C9}" dt="2023-04-20T06:00:21.377" v="68" actId="478"/>
          <ac:picMkLst>
            <pc:docMk/>
            <pc:sldMk cId="3152407608" sldId="392"/>
            <ac:picMk id="50" creationId="{367CA71C-C413-BC40-B4BA-0B9EBD0E2BEF}"/>
          </ac:picMkLst>
        </pc:picChg>
        <pc:picChg chg="del">
          <ac:chgData name="Abhishek R" userId="147bfce1-9c32-4019-9e48-9d42179c3c86" providerId="ADAL" clId="{F0A5DB79-CDBA-4207-A0A5-5659537A41C9}" dt="2023-04-20T06:00:21.377" v="68" actId="478"/>
          <ac:picMkLst>
            <pc:docMk/>
            <pc:sldMk cId="3152407608" sldId="392"/>
            <ac:picMk id="1026" creationId="{E3633E24-5CE6-C2E7-C0D8-80667EB3B185}"/>
          </ac:picMkLst>
        </pc:picChg>
        <pc:cxnChg chg="del">
          <ac:chgData name="Abhishek R" userId="147bfce1-9c32-4019-9e48-9d42179c3c86" providerId="ADAL" clId="{F0A5DB79-CDBA-4207-A0A5-5659537A41C9}" dt="2023-04-20T06:00:21.377" v="68" actId="478"/>
          <ac:cxnSpMkLst>
            <pc:docMk/>
            <pc:sldMk cId="3152407608" sldId="392"/>
            <ac:cxnSpMk id="43" creationId="{3E0FFA22-F4F9-A244-8CDB-4C3C53107C03}"/>
          </ac:cxnSpMkLst>
        </pc:cxnChg>
        <pc:cxnChg chg="del">
          <ac:chgData name="Abhishek R" userId="147bfce1-9c32-4019-9e48-9d42179c3c86" providerId="ADAL" clId="{F0A5DB79-CDBA-4207-A0A5-5659537A41C9}" dt="2023-04-20T06:00:17.112" v="67" actId="478"/>
          <ac:cxnSpMkLst>
            <pc:docMk/>
            <pc:sldMk cId="3152407608" sldId="392"/>
            <ac:cxnSpMk id="44" creationId="{A36ACB28-7FEF-1446-B5CE-A756DB29DD8D}"/>
          </ac:cxnSpMkLst>
        </pc:cxnChg>
        <pc:cxnChg chg="del">
          <ac:chgData name="Abhishek R" userId="147bfce1-9c32-4019-9e48-9d42179c3c86" providerId="ADAL" clId="{F0A5DB79-CDBA-4207-A0A5-5659537A41C9}" dt="2023-04-20T06:00:21.377" v="68" actId="478"/>
          <ac:cxnSpMkLst>
            <pc:docMk/>
            <pc:sldMk cId="3152407608" sldId="392"/>
            <ac:cxnSpMk id="45" creationId="{CC3B9AD2-748A-884D-BDFB-AA3917C40A94}"/>
          </ac:cxnSpMkLst>
        </pc:cxnChg>
      </pc:sldChg>
      <pc:sldChg chg="add del">
        <pc:chgData name="Abhishek R" userId="147bfce1-9c32-4019-9e48-9d42179c3c86" providerId="ADAL" clId="{F0A5DB79-CDBA-4207-A0A5-5659537A41C9}" dt="2023-04-21T08:03:08.837" v="3854" actId="2696"/>
        <pc:sldMkLst>
          <pc:docMk/>
          <pc:sldMk cId="686837408" sldId="425"/>
        </pc:sldMkLst>
      </pc:sldChg>
      <pc:sldChg chg="modSp del mod">
        <pc:chgData name="Abhishek R" userId="147bfce1-9c32-4019-9e48-9d42179c3c86" providerId="ADAL" clId="{F0A5DB79-CDBA-4207-A0A5-5659537A41C9}" dt="2023-04-21T08:03:01.242" v="3852" actId="2696"/>
        <pc:sldMkLst>
          <pc:docMk/>
          <pc:sldMk cId="800042144" sldId="425"/>
        </pc:sldMkLst>
        <pc:graphicFrameChg chg="modGraphic">
          <ac:chgData name="Abhishek R" userId="147bfce1-9c32-4019-9e48-9d42179c3c86" providerId="ADAL" clId="{F0A5DB79-CDBA-4207-A0A5-5659537A41C9}" dt="2023-04-20T06:00:28.015" v="69" actId="6549"/>
          <ac:graphicFrameMkLst>
            <pc:docMk/>
            <pc:sldMk cId="800042144" sldId="425"/>
            <ac:graphicFrameMk id="35" creationId="{25D1F5D2-1176-475F-BAF5-CF0A36EEF086}"/>
          </ac:graphicFrameMkLst>
        </pc:graphicFrameChg>
      </pc:sldChg>
      <pc:sldChg chg="add del">
        <pc:chgData name="Abhishek R" userId="147bfce1-9c32-4019-9e48-9d42179c3c86" providerId="ADAL" clId="{F0A5DB79-CDBA-4207-A0A5-5659537A41C9}" dt="2023-04-21T08:03:47.812" v="3856" actId="2696"/>
        <pc:sldMkLst>
          <pc:docMk/>
          <pc:sldMk cId="2259093608" sldId="425"/>
        </pc:sldMkLst>
      </pc:sldChg>
      <pc:sldChg chg="add">
        <pc:chgData name="Abhishek R" userId="147bfce1-9c32-4019-9e48-9d42179c3c86" providerId="ADAL" clId="{F0A5DB79-CDBA-4207-A0A5-5659537A41C9}" dt="2023-04-21T08:03:54.445" v="3857"/>
        <pc:sldMkLst>
          <pc:docMk/>
          <pc:sldMk cId="3942176622" sldId="425"/>
        </pc:sldMkLst>
      </pc:sldChg>
      <pc:sldChg chg="modSp mod">
        <pc:chgData name="Abhishek R" userId="147bfce1-9c32-4019-9e48-9d42179c3c86" providerId="ADAL" clId="{F0A5DB79-CDBA-4207-A0A5-5659537A41C9}" dt="2023-04-20T05:58:01.296" v="27" actId="20577"/>
        <pc:sldMkLst>
          <pc:docMk/>
          <pc:sldMk cId="3771810736" sldId="1689"/>
        </pc:sldMkLst>
        <pc:spChg chg="mod">
          <ac:chgData name="Abhishek R" userId="147bfce1-9c32-4019-9e48-9d42179c3c86" providerId="ADAL" clId="{F0A5DB79-CDBA-4207-A0A5-5659537A41C9}" dt="2023-04-20T05:58:01.296" v="27" actId="20577"/>
          <ac:spMkLst>
            <pc:docMk/>
            <pc:sldMk cId="3771810736" sldId="1689"/>
            <ac:spMk id="11" creationId="{848AE98D-B5BA-4A64-96DB-382CD93701E7}"/>
          </ac:spMkLst>
        </pc:spChg>
      </pc:sldChg>
      <pc:sldChg chg="modSp mod">
        <pc:chgData name="Abhishek R" userId="147bfce1-9c32-4019-9e48-9d42179c3c86" providerId="ADAL" clId="{F0A5DB79-CDBA-4207-A0A5-5659537A41C9}" dt="2023-04-24T10:14:53.478" v="3973" actId="207"/>
        <pc:sldMkLst>
          <pc:docMk/>
          <pc:sldMk cId="2560630904" sldId="4417"/>
        </pc:sldMkLst>
        <pc:spChg chg="mod">
          <ac:chgData name="Abhishek R" userId="147bfce1-9c32-4019-9e48-9d42179c3c86" providerId="ADAL" clId="{F0A5DB79-CDBA-4207-A0A5-5659537A41C9}" dt="2023-04-24T10:14:53.478" v="3973" actId="207"/>
          <ac:spMkLst>
            <pc:docMk/>
            <pc:sldMk cId="2560630904" sldId="4417"/>
            <ac:spMk id="15" creationId="{2F99C647-AD3C-4347-BA71-1C48985973EA}"/>
          </ac:spMkLst>
        </pc:spChg>
      </pc:sldChg>
      <pc:sldChg chg="add">
        <pc:chgData name="Abhishek R" userId="147bfce1-9c32-4019-9e48-9d42179c3c86" providerId="ADAL" clId="{F0A5DB79-CDBA-4207-A0A5-5659537A41C9}" dt="2023-04-21T08:03:54.445" v="3857"/>
        <pc:sldMkLst>
          <pc:docMk/>
          <pc:sldMk cId="66388100" sldId="4596"/>
        </pc:sldMkLst>
      </pc:sldChg>
      <pc:sldChg chg="addSp delSp modSp del mod">
        <pc:chgData name="Abhishek R" userId="147bfce1-9c32-4019-9e48-9d42179c3c86" providerId="ADAL" clId="{F0A5DB79-CDBA-4207-A0A5-5659537A41C9}" dt="2023-04-21T08:03:01.242" v="3852" actId="2696"/>
        <pc:sldMkLst>
          <pc:docMk/>
          <pc:sldMk cId="230982120" sldId="4596"/>
        </pc:sldMkLst>
        <pc:spChg chg="mod">
          <ac:chgData name="Abhishek R" userId="147bfce1-9c32-4019-9e48-9d42179c3c86" providerId="ADAL" clId="{F0A5DB79-CDBA-4207-A0A5-5659537A41C9}" dt="2023-04-20T08:20:09.449" v="1220" actId="404"/>
          <ac:spMkLst>
            <pc:docMk/>
            <pc:sldMk cId="230982120" sldId="4596"/>
            <ac:spMk id="4" creationId="{950B7261-A91C-84DD-DEEA-D603CC061A0B}"/>
          </ac:spMkLst>
        </pc:spChg>
        <pc:graphicFrameChg chg="add del mod">
          <ac:chgData name="Abhishek R" userId="147bfce1-9c32-4019-9e48-9d42179c3c86" providerId="ADAL" clId="{F0A5DB79-CDBA-4207-A0A5-5659537A41C9}" dt="2023-04-20T08:19:10.307" v="1209"/>
          <ac:graphicFrameMkLst>
            <pc:docMk/>
            <pc:sldMk cId="230982120" sldId="4596"/>
            <ac:graphicFrameMk id="5" creationId="{A2AF1D27-A3ED-7EB3-90D9-563839BF8322}"/>
          </ac:graphicFrameMkLst>
        </pc:graphicFrameChg>
        <pc:graphicFrameChg chg="add mod modGraphic">
          <ac:chgData name="Abhishek R" userId="147bfce1-9c32-4019-9e48-9d42179c3c86" providerId="ADAL" clId="{F0A5DB79-CDBA-4207-A0A5-5659537A41C9}" dt="2023-04-20T09:43:38.322" v="1299" actId="1035"/>
          <ac:graphicFrameMkLst>
            <pc:docMk/>
            <pc:sldMk cId="230982120" sldId="4596"/>
            <ac:graphicFrameMk id="6" creationId="{29335C49-9152-7C84-B826-5918467ACFA5}"/>
          </ac:graphicFrameMkLst>
        </pc:graphicFrameChg>
        <pc:graphicFrameChg chg="add mod modGraphic">
          <ac:chgData name="Abhishek R" userId="147bfce1-9c32-4019-9e48-9d42179c3c86" providerId="ADAL" clId="{F0A5DB79-CDBA-4207-A0A5-5659537A41C9}" dt="2023-04-20T09:43:38.322" v="1299" actId="1035"/>
          <ac:graphicFrameMkLst>
            <pc:docMk/>
            <pc:sldMk cId="230982120" sldId="4596"/>
            <ac:graphicFrameMk id="7" creationId="{BACE9BC0-EDD4-F6C8-21B1-8E9D49F525C6}"/>
          </ac:graphicFrameMkLst>
        </pc:graphicFrameChg>
        <pc:graphicFrameChg chg="add mod">
          <ac:chgData name="Abhishek R" userId="147bfce1-9c32-4019-9e48-9d42179c3c86" providerId="ADAL" clId="{F0A5DB79-CDBA-4207-A0A5-5659537A41C9}" dt="2023-04-20T09:43:38.322" v="1299" actId="1035"/>
          <ac:graphicFrameMkLst>
            <pc:docMk/>
            <pc:sldMk cId="230982120" sldId="4596"/>
            <ac:graphicFrameMk id="8" creationId="{2AEB561A-DA73-12FD-420A-B2895BBF4F5F}"/>
          </ac:graphicFrameMkLst>
        </pc:graphicFrameChg>
        <pc:graphicFrameChg chg="add del modGraphic">
          <ac:chgData name="Abhishek R" userId="147bfce1-9c32-4019-9e48-9d42179c3c86" providerId="ADAL" clId="{F0A5DB79-CDBA-4207-A0A5-5659537A41C9}" dt="2023-04-20T08:19:17.758" v="1212" actId="478"/>
          <ac:graphicFrameMkLst>
            <pc:docMk/>
            <pc:sldMk cId="230982120" sldId="4596"/>
            <ac:graphicFrameMk id="35" creationId="{25D1F5D2-1176-475F-BAF5-CF0A36EEF086}"/>
          </ac:graphicFrameMkLst>
        </pc:graphicFrameChg>
      </pc:sldChg>
      <pc:sldChg chg="add del">
        <pc:chgData name="Abhishek R" userId="147bfce1-9c32-4019-9e48-9d42179c3c86" providerId="ADAL" clId="{F0A5DB79-CDBA-4207-A0A5-5659537A41C9}" dt="2023-04-21T08:03:47.812" v="3856" actId="2696"/>
        <pc:sldMkLst>
          <pc:docMk/>
          <pc:sldMk cId="2850666048" sldId="4596"/>
        </pc:sldMkLst>
      </pc:sldChg>
      <pc:sldChg chg="add del">
        <pc:chgData name="Abhishek R" userId="147bfce1-9c32-4019-9e48-9d42179c3c86" providerId="ADAL" clId="{F0A5DB79-CDBA-4207-A0A5-5659537A41C9}" dt="2023-04-21T08:03:08.837" v="3854" actId="2696"/>
        <pc:sldMkLst>
          <pc:docMk/>
          <pc:sldMk cId="2905328816" sldId="4596"/>
        </pc:sldMkLst>
      </pc:sldChg>
      <pc:sldChg chg="modSp mod">
        <pc:chgData name="Abhishek R" userId="147bfce1-9c32-4019-9e48-9d42179c3c86" providerId="ADAL" clId="{F0A5DB79-CDBA-4207-A0A5-5659537A41C9}" dt="2023-04-21T07:58:38.054" v="3738" actId="20577"/>
        <pc:sldMkLst>
          <pc:docMk/>
          <pc:sldMk cId="1588433084" sldId="2142533237"/>
        </pc:sldMkLst>
        <pc:spChg chg="mod">
          <ac:chgData name="Abhishek R" userId="147bfce1-9c32-4019-9e48-9d42179c3c86" providerId="ADAL" clId="{F0A5DB79-CDBA-4207-A0A5-5659537A41C9}" dt="2023-04-21T07:58:38.054" v="3738" actId="20577"/>
          <ac:spMkLst>
            <pc:docMk/>
            <pc:sldMk cId="1588433084" sldId="2142533237"/>
            <ac:spMk id="7" creationId="{5E455365-D04E-4827-89DC-8A6F11F6F6CE}"/>
          </ac:spMkLst>
        </pc:spChg>
      </pc:sldChg>
      <pc:sldChg chg="del">
        <pc:chgData name="Abhishek R" userId="147bfce1-9c32-4019-9e48-9d42179c3c86" providerId="ADAL" clId="{F0A5DB79-CDBA-4207-A0A5-5659537A41C9}" dt="2023-04-21T08:02:44.164" v="3851" actId="47"/>
        <pc:sldMkLst>
          <pc:docMk/>
          <pc:sldMk cId="2504814451" sldId="2142533248"/>
        </pc:sldMkLst>
      </pc:sldChg>
      <pc:sldChg chg="delSp modSp del mod">
        <pc:chgData name="Abhishek R" userId="147bfce1-9c32-4019-9e48-9d42179c3c86" providerId="ADAL" clId="{F0A5DB79-CDBA-4207-A0A5-5659537A41C9}" dt="2023-04-21T07:41:50.346" v="2651" actId="47"/>
        <pc:sldMkLst>
          <pc:docMk/>
          <pc:sldMk cId="1292624924" sldId="2142533257"/>
        </pc:sldMkLst>
        <pc:spChg chg="del mod">
          <ac:chgData name="Abhishek R" userId="147bfce1-9c32-4019-9e48-9d42179c3c86" providerId="ADAL" clId="{F0A5DB79-CDBA-4207-A0A5-5659537A41C9}" dt="2023-04-20T05:59:52.002" v="57"/>
          <ac:spMkLst>
            <pc:docMk/>
            <pc:sldMk cId="1292624924" sldId="2142533257"/>
            <ac:spMk id="7" creationId="{D90C66AF-67DF-C092-DBDD-7B788ED11F97}"/>
          </ac:spMkLst>
        </pc:spChg>
      </pc:sldChg>
      <pc:sldChg chg="addSp delSp modSp del mod">
        <pc:chgData name="Abhishek R" userId="147bfce1-9c32-4019-9e48-9d42179c3c86" providerId="ADAL" clId="{F0A5DB79-CDBA-4207-A0A5-5659537A41C9}" dt="2023-04-21T07:59:38.077" v="3814" actId="2696"/>
        <pc:sldMkLst>
          <pc:docMk/>
          <pc:sldMk cId="571740554" sldId="2142533264"/>
        </pc:sldMkLst>
        <pc:spChg chg="mod">
          <ac:chgData name="Abhishek R" userId="147bfce1-9c32-4019-9e48-9d42179c3c86" providerId="ADAL" clId="{F0A5DB79-CDBA-4207-A0A5-5659537A41C9}" dt="2023-04-21T07:58:03.659" v="3712" actId="20577"/>
          <ac:spMkLst>
            <pc:docMk/>
            <pc:sldMk cId="571740554" sldId="2142533264"/>
            <ac:spMk id="2" creationId="{B325A8E2-6B8E-BCB9-868D-0CD59041582D}"/>
          </ac:spMkLst>
        </pc:spChg>
        <pc:spChg chg="del mod">
          <ac:chgData name="Abhishek R" userId="147bfce1-9c32-4019-9e48-9d42179c3c86" providerId="ADAL" clId="{F0A5DB79-CDBA-4207-A0A5-5659537A41C9}" dt="2023-04-21T07:31:32.252" v="2145" actId="478"/>
          <ac:spMkLst>
            <pc:docMk/>
            <pc:sldMk cId="571740554" sldId="2142533264"/>
            <ac:spMk id="4" creationId="{A6AC5895-7807-28AA-6870-CAFCF4B15F24}"/>
          </ac:spMkLst>
        </pc:spChg>
        <pc:spChg chg="mod">
          <ac:chgData name="Abhishek R" userId="147bfce1-9c32-4019-9e48-9d42179c3c86" providerId="ADAL" clId="{F0A5DB79-CDBA-4207-A0A5-5659537A41C9}" dt="2023-04-20T05:58:43.176" v="31" actId="6549"/>
          <ac:spMkLst>
            <pc:docMk/>
            <pc:sldMk cId="571740554" sldId="2142533264"/>
            <ac:spMk id="6" creationId="{5A00FC32-B26C-9994-228D-3664AF8AD364}"/>
          </ac:spMkLst>
        </pc:spChg>
        <pc:spChg chg="del mod">
          <ac:chgData name="Abhishek R" userId="147bfce1-9c32-4019-9e48-9d42179c3c86" providerId="ADAL" clId="{F0A5DB79-CDBA-4207-A0A5-5659537A41C9}" dt="2023-04-21T07:30:53.830" v="2100" actId="478"/>
          <ac:spMkLst>
            <pc:docMk/>
            <pc:sldMk cId="571740554" sldId="2142533264"/>
            <ac:spMk id="7" creationId="{F125C14A-7207-8E73-D4AE-BFEAD409E07B}"/>
          </ac:spMkLst>
        </pc:spChg>
        <pc:spChg chg="del mod">
          <ac:chgData name="Abhishek R" userId="147bfce1-9c32-4019-9e48-9d42179c3c86" providerId="ADAL" clId="{F0A5DB79-CDBA-4207-A0A5-5659537A41C9}" dt="2023-04-21T07:32:24.902" v="2152" actId="478"/>
          <ac:spMkLst>
            <pc:docMk/>
            <pc:sldMk cId="571740554" sldId="2142533264"/>
            <ac:spMk id="8" creationId="{9C2BD2F6-2428-69E8-36C7-6CFE26B1EFFB}"/>
          </ac:spMkLst>
        </pc:spChg>
        <pc:spChg chg="add mod">
          <ac:chgData name="Abhishek R" userId="147bfce1-9c32-4019-9e48-9d42179c3c86" providerId="ADAL" clId="{F0A5DB79-CDBA-4207-A0A5-5659537A41C9}" dt="2023-04-21T07:32:44.685" v="2168" actId="1035"/>
          <ac:spMkLst>
            <pc:docMk/>
            <pc:sldMk cId="571740554" sldId="2142533264"/>
            <ac:spMk id="9" creationId="{0B2050C8-2D31-6953-4866-A376CF72796C}"/>
          </ac:spMkLst>
        </pc:spChg>
        <pc:spChg chg="add del mod">
          <ac:chgData name="Abhishek R" userId="147bfce1-9c32-4019-9e48-9d42179c3c86" providerId="ADAL" clId="{F0A5DB79-CDBA-4207-A0A5-5659537A41C9}" dt="2023-04-21T07:30:56.754" v="2101" actId="478"/>
          <ac:spMkLst>
            <pc:docMk/>
            <pc:sldMk cId="571740554" sldId="2142533264"/>
            <ac:spMk id="11" creationId="{3B150540-2FB5-63FF-EF9A-842DEA3DDF48}"/>
          </ac:spMkLst>
        </pc:spChg>
      </pc:sldChg>
      <pc:sldChg chg="add del">
        <pc:chgData name="Abhishek R" userId="147bfce1-9c32-4019-9e48-9d42179c3c86" providerId="ADAL" clId="{F0A5DB79-CDBA-4207-A0A5-5659537A41C9}" dt="2023-04-21T09:58:19.670" v="3914" actId="2696"/>
        <pc:sldMkLst>
          <pc:docMk/>
          <pc:sldMk cId="1500199768" sldId="2142533264"/>
        </pc:sldMkLst>
      </pc:sldChg>
      <pc:sldChg chg="modSp add mod">
        <pc:chgData name="Abhishek R" userId="147bfce1-9c32-4019-9e48-9d42179c3c86" providerId="ADAL" clId="{F0A5DB79-CDBA-4207-A0A5-5659537A41C9}" dt="2023-04-21T10:05:19.838" v="3933" actId="13926"/>
        <pc:sldMkLst>
          <pc:docMk/>
          <pc:sldMk cId="1605546982" sldId="2142533264"/>
        </pc:sldMkLst>
        <pc:spChg chg="mod">
          <ac:chgData name="Abhishek R" userId="147bfce1-9c32-4019-9e48-9d42179c3c86" providerId="ADAL" clId="{F0A5DB79-CDBA-4207-A0A5-5659537A41C9}" dt="2023-04-21T09:58:50.681" v="3932" actId="20577"/>
          <ac:spMkLst>
            <pc:docMk/>
            <pc:sldMk cId="1605546982" sldId="2142533264"/>
            <ac:spMk id="2" creationId="{B325A8E2-6B8E-BCB9-868D-0CD59041582D}"/>
          </ac:spMkLst>
        </pc:spChg>
        <pc:spChg chg="mod">
          <ac:chgData name="Abhishek R" userId="147bfce1-9c32-4019-9e48-9d42179c3c86" providerId="ADAL" clId="{F0A5DB79-CDBA-4207-A0A5-5659537A41C9}" dt="2023-04-21T10:05:19.838" v="3933" actId="13926"/>
          <ac:spMkLst>
            <pc:docMk/>
            <pc:sldMk cId="1605546982" sldId="2142533264"/>
            <ac:spMk id="9" creationId="{0B2050C8-2D31-6953-4866-A376CF72796C}"/>
          </ac:spMkLst>
        </pc:spChg>
      </pc:sldChg>
      <pc:sldChg chg="modSp del mod ord">
        <pc:chgData name="Abhishek R" userId="147bfce1-9c32-4019-9e48-9d42179c3c86" providerId="ADAL" clId="{F0A5DB79-CDBA-4207-A0A5-5659537A41C9}" dt="2023-04-21T07:59:38.077" v="3814" actId="2696"/>
        <pc:sldMkLst>
          <pc:docMk/>
          <pc:sldMk cId="2046113152" sldId="2142533265"/>
        </pc:sldMkLst>
        <pc:spChg chg="mod">
          <ac:chgData name="Abhishek R" userId="147bfce1-9c32-4019-9e48-9d42179c3c86" providerId="ADAL" clId="{F0A5DB79-CDBA-4207-A0A5-5659537A41C9}" dt="2023-04-21T07:58:07.983" v="3713" actId="20577"/>
          <ac:spMkLst>
            <pc:docMk/>
            <pc:sldMk cId="2046113152" sldId="2142533265"/>
            <ac:spMk id="7" creationId="{5E455365-D04E-4827-89DC-8A6F11F6F6CE}"/>
          </ac:spMkLst>
        </pc:spChg>
      </pc:sldChg>
      <pc:sldChg chg="add">
        <pc:chgData name="Abhishek R" userId="147bfce1-9c32-4019-9e48-9d42179c3c86" providerId="ADAL" clId="{F0A5DB79-CDBA-4207-A0A5-5659537A41C9}" dt="2023-04-21T09:58:23.350" v="3915"/>
        <pc:sldMkLst>
          <pc:docMk/>
          <pc:sldMk cId="2439483986" sldId="2142533265"/>
        </pc:sldMkLst>
      </pc:sldChg>
      <pc:sldChg chg="add del">
        <pc:chgData name="Abhishek R" userId="147bfce1-9c32-4019-9e48-9d42179c3c86" providerId="ADAL" clId="{F0A5DB79-CDBA-4207-A0A5-5659537A41C9}" dt="2023-04-21T09:58:19.670" v="3914" actId="2696"/>
        <pc:sldMkLst>
          <pc:docMk/>
          <pc:sldMk cId="2875243214" sldId="2142533265"/>
        </pc:sldMkLst>
      </pc:sldChg>
      <pc:sldChg chg="addSp delSp modSp mod">
        <pc:chgData name="Abhishek R" userId="147bfce1-9c32-4019-9e48-9d42179c3c86" providerId="ADAL" clId="{F0A5DB79-CDBA-4207-A0A5-5659537A41C9}" dt="2023-04-20T08:18:20.021" v="1206" actId="1076"/>
        <pc:sldMkLst>
          <pc:docMk/>
          <pc:sldMk cId="3813221841" sldId="2142533266"/>
        </pc:sldMkLst>
        <pc:grpChg chg="del">
          <ac:chgData name="Abhishek R" userId="147bfce1-9c32-4019-9e48-9d42179c3c86" providerId="ADAL" clId="{F0A5DB79-CDBA-4207-A0A5-5659537A41C9}" dt="2023-04-20T06:00:11.385" v="65" actId="478"/>
          <ac:grpSpMkLst>
            <pc:docMk/>
            <pc:sldMk cId="3813221841" sldId="2142533266"/>
            <ac:grpSpMk id="4" creationId="{00703615-9DC6-5CEC-2A03-66B155170E55}"/>
          </ac:grpSpMkLst>
        </pc:grpChg>
        <pc:picChg chg="add mod">
          <ac:chgData name="Abhishek R" userId="147bfce1-9c32-4019-9e48-9d42179c3c86" providerId="ADAL" clId="{F0A5DB79-CDBA-4207-A0A5-5659537A41C9}" dt="2023-04-20T08:18:20.021" v="1206" actId="1076"/>
          <ac:picMkLst>
            <pc:docMk/>
            <pc:sldMk cId="3813221841" sldId="2142533266"/>
            <ac:picMk id="2" creationId="{D40C469E-337C-113D-370C-E9B96C18C79D}"/>
          </ac:picMkLst>
        </pc:picChg>
      </pc:sldChg>
      <pc:sldChg chg="add del">
        <pc:chgData name="Abhishek R" userId="147bfce1-9c32-4019-9e48-9d42179c3c86" providerId="ADAL" clId="{F0A5DB79-CDBA-4207-A0A5-5659537A41C9}" dt="2023-04-21T08:03:47.812" v="3856" actId="2696"/>
        <pc:sldMkLst>
          <pc:docMk/>
          <pc:sldMk cId="1053531247" sldId="2142533267"/>
        </pc:sldMkLst>
      </pc:sldChg>
      <pc:sldChg chg="add del">
        <pc:chgData name="Abhishek R" userId="147bfce1-9c32-4019-9e48-9d42179c3c86" providerId="ADAL" clId="{F0A5DB79-CDBA-4207-A0A5-5659537A41C9}" dt="2023-04-21T08:03:08.837" v="3854" actId="2696"/>
        <pc:sldMkLst>
          <pc:docMk/>
          <pc:sldMk cId="1278501928" sldId="2142533267"/>
        </pc:sldMkLst>
      </pc:sldChg>
      <pc:sldChg chg="modSp del mod">
        <pc:chgData name="Abhishek R" userId="147bfce1-9c32-4019-9e48-9d42179c3c86" providerId="ADAL" clId="{F0A5DB79-CDBA-4207-A0A5-5659537A41C9}" dt="2023-04-21T08:03:01.242" v="3852" actId="2696"/>
        <pc:sldMkLst>
          <pc:docMk/>
          <pc:sldMk cId="2104035384" sldId="2142533267"/>
        </pc:sldMkLst>
        <pc:spChg chg="mod">
          <ac:chgData name="Abhishek R" userId="147bfce1-9c32-4019-9e48-9d42179c3c86" providerId="ADAL" clId="{F0A5DB79-CDBA-4207-A0A5-5659537A41C9}" dt="2023-04-21T08:02:19.433" v="3850" actId="20577"/>
          <ac:spMkLst>
            <pc:docMk/>
            <pc:sldMk cId="2104035384" sldId="2142533267"/>
            <ac:spMk id="3" creationId="{DE62133F-B00E-0C17-CF20-32785A7B9939}"/>
          </ac:spMkLst>
        </pc:spChg>
        <pc:graphicFrameChg chg="modGraphic">
          <ac:chgData name="Abhishek R" userId="147bfce1-9c32-4019-9e48-9d42179c3c86" providerId="ADAL" clId="{F0A5DB79-CDBA-4207-A0A5-5659537A41C9}" dt="2023-04-20T06:00:33.664" v="70" actId="6549"/>
          <ac:graphicFrameMkLst>
            <pc:docMk/>
            <pc:sldMk cId="2104035384" sldId="2142533267"/>
            <ac:graphicFrameMk id="6" creationId="{7FFBE712-2685-3712-BD10-6A8D22213832}"/>
          </ac:graphicFrameMkLst>
        </pc:graphicFrameChg>
      </pc:sldChg>
      <pc:sldChg chg="delSp add mod ord">
        <pc:chgData name="Abhishek R" userId="147bfce1-9c32-4019-9e48-9d42179c3c86" providerId="ADAL" clId="{F0A5DB79-CDBA-4207-A0A5-5659537A41C9}" dt="2023-04-21T09:43:42.745" v="3860" actId="478"/>
        <pc:sldMkLst>
          <pc:docMk/>
          <pc:sldMk cId="4286593491" sldId="2142533267"/>
        </pc:sldMkLst>
        <pc:spChg chg="del">
          <ac:chgData name="Abhishek R" userId="147bfce1-9c32-4019-9e48-9d42179c3c86" providerId="ADAL" clId="{F0A5DB79-CDBA-4207-A0A5-5659537A41C9}" dt="2023-04-21T09:43:42.745" v="3860" actId="478"/>
          <ac:spMkLst>
            <pc:docMk/>
            <pc:sldMk cId="4286593491" sldId="2142533267"/>
            <ac:spMk id="3" creationId="{DE62133F-B00E-0C17-CF20-32785A7B9939}"/>
          </ac:spMkLst>
        </pc:spChg>
      </pc:sldChg>
      <pc:sldChg chg="del">
        <pc:chgData name="Abhishek R" userId="147bfce1-9c32-4019-9e48-9d42179c3c86" providerId="ADAL" clId="{F0A5DB79-CDBA-4207-A0A5-5659537A41C9}" dt="2023-04-21T08:03:08.837" v="3854" actId="2696"/>
        <pc:sldMkLst>
          <pc:docMk/>
          <pc:sldMk cId="2969502916" sldId="2142533273"/>
        </pc:sldMkLst>
      </pc:sldChg>
      <pc:sldChg chg="add">
        <pc:chgData name="Abhishek R" userId="147bfce1-9c32-4019-9e48-9d42179c3c86" providerId="ADAL" clId="{F0A5DB79-CDBA-4207-A0A5-5659537A41C9}" dt="2023-04-21T08:03:54.445" v="3857"/>
        <pc:sldMkLst>
          <pc:docMk/>
          <pc:sldMk cId="3648062018" sldId="2142533273"/>
        </pc:sldMkLst>
      </pc:sldChg>
      <pc:sldChg chg="add del">
        <pc:chgData name="Abhishek R" userId="147bfce1-9c32-4019-9e48-9d42179c3c86" providerId="ADAL" clId="{F0A5DB79-CDBA-4207-A0A5-5659537A41C9}" dt="2023-04-21T08:03:47.812" v="3856" actId="2696"/>
        <pc:sldMkLst>
          <pc:docMk/>
          <pc:sldMk cId="4266029578" sldId="2142533273"/>
        </pc:sldMkLst>
      </pc:sldChg>
      <pc:sldChg chg="addSp delSp modSp del mod">
        <pc:chgData name="Abhishek R" userId="147bfce1-9c32-4019-9e48-9d42179c3c86" providerId="ADAL" clId="{F0A5DB79-CDBA-4207-A0A5-5659537A41C9}" dt="2023-04-21T08:01:20.892" v="3840" actId="47"/>
        <pc:sldMkLst>
          <pc:docMk/>
          <pc:sldMk cId="1698109796" sldId="2142533279"/>
        </pc:sldMkLst>
        <pc:graphicFrameChg chg="add del mod modGraphic">
          <ac:chgData name="Abhishek R" userId="147bfce1-9c32-4019-9e48-9d42179c3c86" providerId="ADAL" clId="{F0A5DB79-CDBA-4207-A0A5-5659537A41C9}" dt="2023-04-20T08:12:09.923" v="1167" actId="478"/>
          <ac:graphicFrameMkLst>
            <pc:docMk/>
            <pc:sldMk cId="1698109796" sldId="2142533279"/>
            <ac:graphicFrameMk id="4" creationId="{77C2D57C-5FF1-3985-ABDA-43A26DC05647}"/>
          </ac:graphicFrameMkLst>
        </pc:graphicFrameChg>
        <pc:graphicFrameChg chg="add del mod modGraphic">
          <ac:chgData name="Abhishek R" userId="147bfce1-9c32-4019-9e48-9d42179c3c86" providerId="ADAL" clId="{F0A5DB79-CDBA-4207-A0A5-5659537A41C9}" dt="2023-04-20T08:12:08.543" v="1165"/>
          <ac:graphicFrameMkLst>
            <pc:docMk/>
            <pc:sldMk cId="1698109796" sldId="2142533279"/>
            <ac:graphicFrameMk id="5" creationId="{13A41951-9DDD-C86F-1FB9-7877FE96B301}"/>
          </ac:graphicFrameMkLst>
        </pc:graphicFrameChg>
        <pc:graphicFrameChg chg="add mod modGraphic">
          <ac:chgData name="Abhishek R" userId="147bfce1-9c32-4019-9e48-9d42179c3c86" providerId="ADAL" clId="{F0A5DB79-CDBA-4207-A0A5-5659537A41C9}" dt="2023-04-20T08:17:14.369" v="1198" actId="1076"/>
          <ac:graphicFrameMkLst>
            <pc:docMk/>
            <pc:sldMk cId="1698109796" sldId="2142533279"/>
            <ac:graphicFrameMk id="6" creationId="{66A5225D-208F-C4F7-6C29-D994A0691F94}"/>
          </ac:graphicFrameMkLst>
        </pc:graphicFrameChg>
      </pc:sldChg>
      <pc:sldChg chg="modSp del mod">
        <pc:chgData name="Abhishek R" userId="147bfce1-9c32-4019-9e48-9d42179c3c86" providerId="ADAL" clId="{F0A5DB79-CDBA-4207-A0A5-5659537A41C9}" dt="2023-04-21T05:37:16.795" v="1775" actId="47"/>
        <pc:sldMkLst>
          <pc:docMk/>
          <pc:sldMk cId="2032756521" sldId="2142533298"/>
        </pc:sldMkLst>
        <pc:graphicFrameChg chg="mod modGraphic">
          <ac:chgData name="Abhishek R" userId="147bfce1-9c32-4019-9e48-9d42179c3c86" providerId="ADAL" clId="{F0A5DB79-CDBA-4207-A0A5-5659537A41C9}" dt="2023-04-20T06:32:13.817" v="558" actId="1035"/>
          <ac:graphicFrameMkLst>
            <pc:docMk/>
            <pc:sldMk cId="2032756521" sldId="2142533298"/>
            <ac:graphicFrameMk id="3" creationId="{3FFC4CBA-FB29-981D-13ED-D5F6E83639BE}"/>
          </ac:graphicFrameMkLst>
        </pc:graphicFrameChg>
      </pc:sldChg>
      <pc:sldChg chg="modSp add del mod">
        <pc:chgData name="Abhishek R" userId="147bfce1-9c32-4019-9e48-9d42179c3c86" providerId="ADAL" clId="{F0A5DB79-CDBA-4207-A0A5-5659537A41C9}" dt="2023-04-21T07:39:38.158" v="2649" actId="1076"/>
        <pc:sldMkLst>
          <pc:docMk/>
          <pc:sldMk cId="3288565277" sldId="2142533300"/>
        </pc:sldMkLst>
        <pc:spChg chg="mod">
          <ac:chgData name="Abhishek R" userId="147bfce1-9c32-4019-9e48-9d42179c3c86" providerId="ADAL" clId="{F0A5DB79-CDBA-4207-A0A5-5659537A41C9}" dt="2023-04-21T07:39:38.158" v="2649" actId="1076"/>
          <ac:spMkLst>
            <pc:docMk/>
            <pc:sldMk cId="3288565277" sldId="2142533300"/>
            <ac:spMk id="19" creationId="{00000000-0000-0000-0000-000000000000}"/>
          </ac:spMkLst>
        </pc:spChg>
      </pc:sldChg>
      <pc:sldChg chg="modSp del mod">
        <pc:chgData name="Abhishek R" userId="147bfce1-9c32-4019-9e48-9d42179c3c86" providerId="ADAL" clId="{F0A5DB79-CDBA-4207-A0A5-5659537A41C9}" dt="2023-04-21T08:00:51.425" v="3837" actId="2696"/>
        <pc:sldMkLst>
          <pc:docMk/>
          <pc:sldMk cId="2079201686" sldId="2142533304"/>
        </pc:sldMkLst>
        <pc:spChg chg="mod">
          <ac:chgData name="Abhishek R" userId="147bfce1-9c32-4019-9e48-9d42179c3c86" providerId="ADAL" clId="{F0A5DB79-CDBA-4207-A0A5-5659537A41C9}" dt="2023-04-20T08:10:13.418" v="1149" actId="20577"/>
          <ac:spMkLst>
            <pc:docMk/>
            <pc:sldMk cId="2079201686" sldId="2142533304"/>
            <ac:spMk id="2" creationId="{00000000-0000-0000-0000-000000000000}"/>
          </ac:spMkLst>
        </pc:spChg>
        <pc:spChg chg="mod">
          <ac:chgData name="Abhishek R" userId="147bfce1-9c32-4019-9e48-9d42179c3c86" providerId="ADAL" clId="{F0A5DB79-CDBA-4207-A0A5-5659537A41C9}" dt="2023-04-20T05:59:02.860" v="34" actId="20577"/>
          <ac:spMkLst>
            <pc:docMk/>
            <pc:sldMk cId="2079201686" sldId="2142533304"/>
            <ac:spMk id="19" creationId="{00000000-0000-0000-0000-000000000000}"/>
          </ac:spMkLst>
        </pc:spChg>
      </pc:sldChg>
      <pc:sldChg chg="add">
        <pc:chgData name="Abhishek R" userId="147bfce1-9c32-4019-9e48-9d42179c3c86" providerId="ADAL" clId="{F0A5DB79-CDBA-4207-A0A5-5659537A41C9}" dt="2023-04-21T08:00:54.648" v="3838"/>
        <pc:sldMkLst>
          <pc:docMk/>
          <pc:sldMk cId="3540452214" sldId="2142533304"/>
        </pc:sldMkLst>
      </pc:sldChg>
      <pc:sldChg chg="del">
        <pc:chgData name="Abhishek R" userId="147bfce1-9c32-4019-9e48-9d42179c3c86" providerId="ADAL" clId="{F0A5DB79-CDBA-4207-A0A5-5659537A41C9}" dt="2023-04-20T05:59:23.146" v="50" actId="47"/>
        <pc:sldMkLst>
          <pc:docMk/>
          <pc:sldMk cId="5485438" sldId="2142533305"/>
        </pc:sldMkLst>
      </pc:sldChg>
      <pc:sldChg chg="modSp del mod">
        <pc:chgData name="Abhishek R" userId="147bfce1-9c32-4019-9e48-9d42179c3c86" providerId="ADAL" clId="{F0A5DB79-CDBA-4207-A0A5-5659537A41C9}" dt="2023-04-21T07:41:55.516" v="2652" actId="47"/>
        <pc:sldMkLst>
          <pc:docMk/>
          <pc:sldMk cId="3532833421" sldId="2142533313"/>
        </pc:sldMkLst>
        <pc:spChg chg="mod">
          <ac:chgData name="Abhishek R" userId="147bfce1-9c32-4019-9e48-9d42179c3c86" providerId="ADAL" clId="{F0A5DB79-CDBA-4207-A0A5-5659537A41C9}" dt="2023-04-20T06:00:02.837" v="64" actId="20577"/>
          <ac:spMkLst>
            <pc:docMk/>
            <pc:sldMk cId="3532833421" sldId="2142533313"/>
            <ac:spMk id="2" creationId="{1A18AB44-5BFF-3C6D-E9E1-2C5DABA95441}"/>
          </ac:spMkLst>
        </pc:spChg>
        <pc:graphicFrameChg chg="modGraphic">
          <ac:chgData name="Abhishek R" userId="147bfce1-9c32-4019-9e48-9d42179c3c86" providerId="ADAL" clId="{F0A5DB79-CDBA-4207-A0A5-5659537A41C9}" dt="2023-04-20T05:59:57.740" v="58" actId="6549"/>
          <ac:graphicFrameMkLst>
            <pc:docMk/>
            <pc:sldMk cId="3532833421" sldId="2142533313"/>
            <ac:graphicFrameMk id="6" creationId="{3A8BE7AE-A1A6-4BB5-74E3-912C76EE7374}"/>
          </ac:graphicFrameMkLst>
        </pc:graphicFrameChg>
      </pc:sldChg>
      <pc:sldChg chg="modSp del mod">
        <pc:chgData name="Abhishek R" userId="147bfce1-9c32-4019-9e48-9d42179c3c86" providerId="ADAL" clId="{F0A5DB79-CDBA-4207-A0A5-5659537A41C9}" dt="2023-04-21T07:41:48.668" v="2650" actId="47"/>
        <pc:sldMkLst>
          <pc:docMk/>
          <pc:sldMk cId="1848489796" sldId="2142533314"/>
        </pc:sldMkLst>
        <pc:graphicFrameChg chg="modGraphic">
          <ac:chgData name="Abhishek R" userId="147bfce1-9c32-4019-9e48-9d42179c3c86" providerId="ADAL" clId="{F0A5DB79-CDBA-4207-A0A5-5659537A41C9}" dt="2023-04-20T05:59:42.887" v="54" actId="6549"/>
          <ac:graphicFrameMkLst>
            <pc:docMk/>
            <pc:sldMk cId="1848489796" sldId="2142533314"/>
            <ac:graphicFrameMk id="5" creationId="{038D815A-6B15-F7F3-F078-8757CE5EE49F}"/>
          </ac:graphicFrameMkLst>
        </pc:graphicFrameChg>
      </pc:sldChg>
      <pc:sldChg chg="modSp add mod">
        <pc:chgData name="Abhishek R" userId="147bfce1-9c32-4019-9e48-9d42179c3c86" providerId="ADAL" clId="{F0A5DB79-CDBA-4207-A0A5-5659537A41C9}" dt="2023-04-21T08:01:03.468" v="3839" actId="20577"/>
        <pc:sldMkLst>
          <pc:docMk/>
          <pc:sldMk cId="1851955208" sldId="2142533315"/>
        </pc:sldMkLst>
        <pc:spChg chg="mod">
          <ac:chgData name="Abhishek R" userId="147bfce1-9c32-4019-9e48-9d42179c3c86" providerId="ADAL" clId="{F0A5DB79-CDBA-4207-A0A5-5659537A41C9}" dt="2023-04-21T08:01:03.468" v="3839" actId="20577"/>
          <ac:spMkLst>
            <pc:docMk/>
            <pc:sldMk cId="1851955208" sldId="2142533315"/>
            <ac:spMk id="2" creationId="{00000000-0000-0000-0000-000000000000}"/>
          </ac:spMkLst>
        </pc:spChg>
      </pc:sldChg>
      <pc:sldChg chg="addSp delSp modSp del mod">
        <pc:chgData name="Abhishek R" userId="147bfce1-9c32-4019-9e48-9d42179c3c86" providerId="ADAL" clId="{F0A5DB79-CDBA-4207-A0A5-5659537A41C9}" dt="2023-04-21T07:59:54.203" v="3816" actId="2696"/>
        <pc:sldMkLst>
          <pc:docMk/>
          <pc:sldMk cId="2712721427" sldId="2142533315"/>
        </pc:sldMkLst>
        <pc:spChg chg="mod">
          <ac:chgData name="Abhishek R" userId="147bfce1-9c32-4019-9e48-9d42179c3c86" providerId="ADAL" clId="{F0A5DB79-CDBA-4207-A0A5-5659537A41C9}" dt="2023-04-20T08:13:24.619" v="1181" actId="207"/>
          <ac:spMkLst>
            <pc:docMk/>
            <pc:sldMk cId="2712721427" sldId="2142533315"/>
            <ac:spMk id="2" creationId="{00000000-0000-0000-0000-000000000000}"/>
          </ac:spMkLst>
        </pc:spChg>
        <pc:picChg chg="add mod">
          <ac:chgData name="Abhishek R" userId="147bfce1-9c32-4019-9e48-9d42179c3c86" providerId="ADAL" clId="{F0A5DB79-CDBA-4207-A0A5-5659537A41C9}" dt="2023-04-20T08:09:56.919" v="1138" actId="14100"/>
          <ac:picMkLst>
            <pc:docMk/>
            <pc:sldMk cId="2712721427" sldId="2142533315"/>
            <ac:picMk id="4" creationId="{7B9B1480-ABC6-7DF5-D080-1887DC0FD2A5}"/>
          </ac:picMkLst>
        </pc:picChg>
        <pc:picChg chg="del">
          <ac:chgData name="Abhishek R" userId="147bfce1-9c32-4019-9e48-9d42179c3c86" providerId="ADAL" clId="{F0A5DB79-CDBA-4207-A0A5-5659537A41C9}" dt="2023-04-20T05:58:55.494" v="33" actId="478"/>
          <ac:picMkLst>
            <pc:docMk/>
            <pc:sldMk cId="2712721427" sldId="2142533315"/>
            <ac:picMk id="12" creationId="{41F7D39B-1700-FB17-A582-2C007BE58757}"/>
          </ac:picMkLst>
        </pc:picChg>
      </pc:sldChg>
      <pc:sldChg chg="del">
        <pc:chgData name="Abhishek R" userId="147bfce1-9c32-4019-9e48-9d42179c3c86" providerId="ADAL" clId="{F0A5DB79-CDBA-4207-A0A5-5659537A41C9}" dt="2023-04-20T05:59:21.581" v="49" actId="47"/>
        <pc:sldMkLst>
          <pc:docMk/>
          <pc:sldMk cId="55971548" sldId="2142533316"/>
        </pc:sldMkLst>
      </pc:sldChg>
      <pc:sldChg chg="modSp add del mod">
        <pc:chgData name="Abhishek R" userId="147bfce1-9c32-4019-9e48-9d42179c3c86" providerId="ADAL" clId="{F0A5DB79-CDBA-4207-A0A5-5659537A41C9}" dt="2023-04-21T05:37:17.867" v="1776" actId="47"/>
        <pc:sldMkLst>
          <pc:docMk/>
          <pc:sldMk cId="3987615999" sldId="2142533316"/>
        </pc:sldMkLst>
        <pc:graphicFrameChg chg="mod modGraphic">
          <ac:chgData name="Abhishek R" userId="147bfce1-9c32-4019-9e48-9d42179c3c86" providerId="ADAL" clId="{F0A5DB79-CDBA-4207-A0A5-5659537A41C9}" dt="2023-04-20T06:37:19.236" v="1081" actId="20577"/>
          <ac:graphicFrameMkLst>
            <pc:docMk/>
            <pc:sldMk cId="3987615999" sldId="2142533316"/>
            <ac:graphicFrameMk id="3" creationId="{3FFC4CBA-FB29-981D-13ED-D5F6E83639BE}"/>
          </ac:graphicFrameMkLst>
        </pc:graphicFrameChg>
      </pc:sldChg>
      <pc:sldChg chg="addSp delSp modSp new mod ord">
        <pc:chgData name="Abhishek R" userId="147bfce1-9c32-4019-9e48-9d42179c3c86" providerId="ADAL" clId="{F0A5DB79-CDBA-4207-A0A5-5659537A41C9}" dt="2023-04-21T07:58:18.433" v="3715"/>
        <pc:sldMkLst>
          <pc:docMk/>
          <pc:sldMk cId="818707646" sldId="2142533317"/>
        </pc:sldMkLst>
        <pc:spChg chg="mod">
          <ac:chgData name="Abhishek R" userId="147bfce1-9c32-4019-9e48-9d42179c3c86" providerId="ADAL" clId="{F0A5DB79-CDBA-4207-A0A5-5659537A41C9}" dt="2023-04-20T06:39:03.293" v="1118" actId="20577"/>
          <ac:spMkLst>
            <pc:docMk/>
            <pc:sldMk cId="818707646" sldId="2142533317"/>
            <ac:spMk id="2" creationId="{9FCD6F62-B221-3013-1792-55B905749438}"/>
          </ac:spMkLst>
        </pc:spChg>
        <pc:spChg chg="del">
          <ac:chgData name="Abhishek R" userId="147bfce1-9c32-4019-9e48-9d42179c3c86" providerId="ADAL" clId="{F0A5DB79-CDBA-4207-A0A5-5659537A41C9}" dt="2023-04-20T06:38:39.790" v="1083"/>
          <ac:spMkLst>
            <pc:docMk/>
            <pc:sldMk cId="818707646" sldId="2142533317"/>
            <ac:spMk id="3" creationId="{7DFCD52A-1247-6470-7D0A-C37B2037E8C4}"/>
          </ac:spMkLst>
        </pc:spChg>
        <pc:picChg chg="add mod">
          <ac:chgData name="Abhishek R" userId="147bfce1-9c32-4019-9e48-9d42179c3c86" providerId="ADAL" clId="{F0A5DB79-CDBA-4207-A0A5-5659537A41C9}" dt="2023-04-21T07:57:37.403" v="3696" actId="14100"/>
          <ac:picMkLst>
            <pc:docMk/>
            <pc:sldMk cId="818707646" sldId="2142533317"/>
            <ac:picMk id="5" creationId="{B743DFCB-A1DE-4863-AAFE-BA180F6188B6}"/>
          </ac:picMkLst>
        </pc:picChg>
      </pc:sldChg>
      <pc:sldChg chg="modSp new mod">
        <pc:chgData name="Abhishek R" userId="147bfce1-9c32-4019-9e48-9d42179c3c86" providerId="ADAL" clId="{F0A5DB79-CDBA-4207-A0A5-5659537A41C9}" dt="2023-04-21T07:54:47.327" v="3458" actId="404"/>
        <pc:sldMkLst>
          <pc:docMk/>
          <pc:sldMk cId="1685104863" sldId="2142533318"/>
        </pc:sldMkLst>
        <pc:spChg chg="mod">
          <ac:chgData name="Abhishek R" userId="147bfce1-9c32-4019-9e48-9d42179c3c86" providerId="ADAL" clId="{F0A5DB79-CDBA-4207-A0A5-5659537A41C9}" dt="2023-04-21T07:51:38.596" v="3244" actId="1036"/>
          <ac:spMkLst>
            <pc:docMk/>
            <pc:sldMk cId="1685104863" sldId="2142533318"/>
            <ac:spMk id="2" creationId="{69FBFFDC-E93E-0AC5-4E83-8505A1657CEC}"/>
          </ac:spMkLst>
        </pc:spChg>
        <pc:spChg chg="mod">
          <ac:chgData name="Abhishek R" userId="147bfce1-9c32-4019-9e48-9d42179c3c86" providerId="ADAL" clId="{F0A5DB79-CDBA-4207-A0A5-5659537A41C9}" dt="2023-04-21T07:51:14.555" v="3213" actId="14100"/>
          <ac:spMkLst>
            <pc:docMk/>
            <pc:sldMk cId="1685104863" sldId="2142533318"/>
            <ac:spMk id="3" creationId="{A3670D23-9C82-E460-2FB3-161281E9BF47}"/>
          </ac:spMkLst>
        </pc:spChg>
        <pc:spChg chg="mod">
          <ac:chgData name="Abhishek R" userId="147bfce1-9c32-4019-9e48-9d42179c3c86" providerId="ADAL" clId="{F0A5DB79-CDBA-4207-A0A5-5659537A41C9}" dt="2023-04-21T07:51:44.775" v="3245" actId="1076"/>
          <ac:spMkLst>
            <pc:docMk/>
            <pc:sldMk cId="1685104863" sldId="2142533318"/>
            <ac:spMk id="4" creationId="{1DB28497-D7A6-90BB-E756-7FD85C2A0D9C}"/>
          </ac:spMkLst>
        </pc:spChg>
        <pc:spChg chg="mod">
          <ac:chgData name="Abhishek R" userId="147bfce1-9c32-4019-9e48-9d42179c3c86" providerId="ADAL" clId="{F0A5DB79-CDBA-4207-A0A5-5659537A41C9}" dt="2023-04-21T07:54:47.327" v="3458" actId="404"/>
          <ac:spMkLst>
            <pc:docMk/>
            <pc:sldMk cId="1685104863" sldId="2142533318"/>
            <ac:spMk id="5" creationId="{E08F922E-824F-3F32-3E57-56C190327162}"/>
          </ac:spMkLst>
        </pc:spChg>
        <pc:spChg chg="mod">
          <ac:chgData name="Abhishek R" userId="147bfce1-9c32-4019-9e48-9d42179c3c86" providerId="ADAL" clId="{F0A5DB79-CDBA-4207-A0A5-5659537A41C9}" dt="2023-04-21T07:42:47.501" v="2698" actId="20577"/>
          <ac:spMkLst>
            <pc:docMk/>
            <pc:sldMk cId="1685104863" sldId="2142533318"/>
            <ac:spMk id="6" creationId="{D688137E-2D36-24B8-8645-367A441771EA}"/>
          </ac:spMkLst>
        </pc:spChg>
      </pc:sldChg>
      <pc:sldChg chg="modSp add mod">
        <pc:chgData name="Abhishek R" userId="147bfce1-9c32-4019-9e48-9d42179c3c86" providerId="ADAL" clId="{F0A5DB79-CDBA-4207-A0A5-5659537A41C9}" dt="2023-04-21T08:00:16.732" v="3836" actId="20577"/>
        <pc:sldMkLst>
          <pc:docMk/>
          <pc:sldMk cId="4103125394" sldId="2142533319"/>
        </pc:sldMkLst>
        <pc:spChg chg="mod">
          <ac:chgData name="Abhishek R" userId="147bfce1-9c32-4019-9e48-9d42179c3c86" providerId="ADAL" clId="{F0A5DB79-CDBA-4207-A0A5-5659537A41C9}" dt="2023-04-21T08:00:16.732" v="3836" actId="20577"/>
          <ac:spMkLst>
            <pc:docMk/>
            <pc:sldMk cId="4103125394" sldId="2142533319"/>
            <ac:spMk id="7" creationId="{5E455365-D04E-4827-89DC-8A6F11F6F6CE}"/>
          </ac:spMkLst>
        </pc:spChg>
      </pc:sldChg>
      <pc:sldChg chg="modSp add del mod">
        <pc:chgData name="Abhishek R" userId="147bfce1-9c32-4019-9e48-9d42179c3c86" providerId="ADAL" clId="{F0A5DB79-CDBA-4207-A0A5-5659537A41C9}" dt="2023-04-21T07:59:54.203" v="3816" actId="2696"/>
        <pc:sldMkLst>
          <pc:docMk/>
          <pc:sldMk cId="4197853179" sldId="2142533319"/>
        </pc:sldMkLst>
        <pc:spChg chg="mod">
          <ac:chgData name="Abhishek R" userId="147bfce1-9c32-4019-9e48-9d42179c3c86" providerId="ADAL" clId="{F0A5DB79-CDBA-4207-A0A5-5659537A41C9}" dt="2023-04-21T07:42:35.683" v="2685" actId="20577"/>
          <ac:spMkLst>
            <pc:docMk/>
            <pc:sldMk cId="4197853179" sldId="2142533319"/>
            <ac:spMk id="7" creationId="{5E455365-D04E-4827-89DC-8A6F11F6F6CE}"/>
          </ac:spMkLst>
        </pc:spChg>
      </pc:sldChg>
      <pc:sldChg chg="modSp add mod">
        <pc:chgData name="Abhishek R" userId="147bfce1-9c32-4019-9e48-9d42179c3c86" providerId="ADAL" clId="{F0A5DB79-CDBA-4207-A0A5-5659537A41C9}" dt="2023-04-21T07:57:11.338" v="3695" actId="20577"/>
        <pc:sldMkLst>
          <pc:docMk/>
          <pc:sldMk cId="2311622251" sldId="2142533320"/>
        </pc:sldMkLst>
        <pc:spChg chg="mod">
          <ac:chgData name="Abhishek R" userId="147bfce1-9c32-4019-9e48-9d42179c3c86" providerId="ADAL" clId="{F0A5DB79-CDBA-4207-A0A5-5659537A41C9}" dt="2023-04-21T07:52:52.533" v="3297" actId="20577"/>
          <ac:spMkLst>
            <pc:docMk/>
            <pc:sldMk cId="2311622251" sldId="2142533320"/>
            <ac:spMk id="2" creationId="{69FBFFDC-E93E-0AC5-4E83-8505A1657CEC}"/>
          </ac:spMkLst>
        </pc:spChg>
        <pc:spChg chg="mod">
          <ac:chgData name="Abhishek R" userId="147bfce1-9c32-4019-9e48-9d42179c3c86" providerId="ADAL" clId="{F0A5DB79-CDBA-4207-A0A5-5659537A41C9}" dt="2023-04-21T07:54:03.083" v="3455" actId="20577"/>
          <ac:spMkLst>
            <pc:docMk/>
            <pc:sldMk cId="2311622251" sldId="2142533320"/>
            <ac:spMk id="3" creationId="{A3670D23-9C82-E460-2FB3-161281E9BF47}"/>
          </ac:spMkLst>
        </pc:spChg>
        <pc:spChg chg="mod">
          <ac:chgData name="Abhishek R" userId="147bfce1-9c32-4019-9e48-9d42179c3c86" providerId="ADAL" clId="{F0A5DB79-CDBA-4207-A0A5-5659537A41C9}" dt="2023-04-21T07:55:16.904" v="3459"/>
          <ac:spMkLst>
            <pc:docMk/>
            <pc:sldMk cId="2311622251" sldId="2142533320"/>
            <ac:spMk id="4" creationId="{1DB28497-D7A6-90BB-E756-7FD85C2A0D9C}"/>
          </ac:spMkLst>
        </pc:spChg>
        <pc:spChg chg="mod">
          <ac:chgData name="Abhishek R" userId="147bfce1-9c32-4019-9e48-9d42179c3c86" providerId="ADAL" clId="{F0A5DB79-CDBA-4207-A0A5-5659537A41C9}" dt="2023-04-21T07:57:11.338" v="3695" actId="20577"/>
          <ac:spMkLst>
            <pc:docMk/>
            <pc:sldMk cId="2311622251" sldId="2142533320"/>
            <ac:spMk id="5" creationId="{E08F922E-824F-3F32-3E57-56C190327162}"/>
          </ac:spMkLst>
        </pc:spChg>
      </pc:sldChg>
      <pc:sldChg chg="add">
        <pc:chgData name="Abhishek R" userId="147bfce1-9c32-4019-9e48-9d42179c3c86" providerId="ADAL" clId="{F0A5DB79-CDBA-4207-A0A5-5659537A41C9}" dt="2023-04-21T07:57:46.106" v="3697"/>
        <pc:sldMkLst>
          <pc:docMk/>
          <pc:sldMk cId="2780084722" sldId="2142533321"/>
        </pc:sldMkLst>
      </pc:sldChg>
    </pc:docChg>
  </pc:docChgLst>
  <pc:docChgLst>
    <pc:chgData name="Santhosh Ramachandran Nair" userId="66df4ca0-de33-45aa-b1fb-54eb63dae6b7" providerId="ADAL" clId="{7CEC8F6C-8BA9-4E37-9FCF-B1289E41E15C}"/>
    <pc:docChg chg="undo custSel addSld delSld modSld">
      <pc:chgData name="Santhosh Ramachandran Nair" userId="66df4ca0-de33-45aa-b1fb-54eb63dae6b7" providerId="ADAL" clId="{7CEC8F6C-8BA9-4E37-9FCF-B1289E41E15C}" dt="2023-05-04T06:41:24.834" v="2193" actId="12"/>
      <pc:docMkLst>
        <pc:docMk/>
      </pc:docMkLst>
      <pc:sldChg chg="modSp mod">
        <pc:chgData name="Santhosh Ramachandran Nair" userId="66df4ca0-de33-45aa-b1fb-54eb63dae6b7" providerId="ADAL" clId="{7CEC8F6C-8BA9-4E37-9FCF-B1289E41E15C}" dt="2023-05-04T06:41:24.834" v="2193" actId="12"/>
        <pc:sldMkLst>
          <pc:docMk/>
          <pc:sldMk cId="3540452214" sldId="2142533304"/>
        </pc:sldMkLst>
        <pc:spChg chg="mod">
          <ac:chgData name="Santhosh Ramachandran Nair" userId="66df4ca0-de33-45aa-b1fb-54eb63dae6b7" providerId="ADAL" clId="{7CEC8F6C-8BA9-4E37-9FCF-B1289E41E15C}" dt="2023-04-27T07:29:15.540" v="25" actId="20577"/>
          <ac:spMkLst>
            <pc:docMk/>
            <pc:sldMk cId="3540452214" sldId="2142533304"/>
            <ac:spMk id="2" creationId="{00000000-0000-0000-0000-000000000000}"/>
          </ac:spMkLst>
        </pc:spChg>
        <pc:spChg chg="mod">
          <ac:chgData name="Santhosh Ramachandran Nair" userId="66df4ca0-de33-45aa-b1fb-54eb63dae6b7" providerId="ADAL" clId="{7CEC8F6C-8BA9-4E37-9FCF-B1289E41E15C}" dt="2023-05-04T06:41:24.834" v="2193" actId="12"/>
          <ac:spMkLst>
            <pc:docMk/>
            <pc:sldMk cId="3540452214" sldId="2142533304"/>
            <ac:spMk id="19" creationId="{00000000-0000-0000-0000-000000000000}"/>
          </ac:spMkLst>
        </pc:spChg>
      </pc:sldChg>
      <pc:sldChg chg="modSp add mod">
        <pc:chgData name="Santhosh Ramachandran Nair" userId="66df4ca0-de33-45aa-b1fb-54eb63dae6b7" providerId="ADAL" clId="{7CEC8F6C-8BA9-4E37-9FCF-B1289E41E15C}" dt="2023-05-04T06:39:28.160" v="2185" actId="5793"/>
        <pc:sldMkLst>
          <pc:docMk/>
          <pc:sldMk cId="2712569688" sldId="2142533326"/>
        </pc:sldMkLst>
        <pc:spChg chg="mod">
          <ac:chgData name="Santhosh Ramachandran Nair" userId="66df4ca0-de33-45aa-b1fb-54eb63dae6b7" providerId="ADAL" clId="{7CEC8F6C-8BA9-4E37-9FCF-B1289E41E15C}" dt="2023-04-27T07:29:48.033" v="46" actId="20577"/>
          <ac:spMkLst>
            <pc:docMk/>
            <pc:sldMk cId="2712569688" sldId="2142533326"/>
            <ac:spMk id="2" creationId="{00000000-0000-0000-0000-000000000000}"/>
          </ac:spMkLst>
        </pc:spChg>
        <pc:spChg chg="mod">
          <ac:chgData name="Santhosh Ramachandran Nair" userId="66df4ca0-de33-45aa-b1fb-54eb63dae6b7" providerId="ADAL" clId="{7CEC8F6C-8BA9-4E37-9FCF-B1289E41E15C}" dt="2023-05-04T06:39:28.160" v="2185" actId="5793"/>
          <ac:spMkLst>
            <pc:docMk/>
            <pc:sldMk cId="2712569688" sldId="2142533326"/>
            <ac:spMk id="19" creationId="{00000000-0000-0000-0000-000000000000}"/>
          </ac:spMkLst>
        </pc:spChg>
      </pc:sldChg>
      <pc:sldChg chg="modSp add mod">
        <pc:chgData name="Santhosh Ramachandran Nair" userId="66df4ca0-de33-45aa-b1fb-54eb63dae6b7" providerId="ADAL" clId="{7CEC8F6C-8BA9-4E37-9FCF-B1289E41E15C}" dt="2023-04-27T09:42:03.170" v="1452" actId="2710"/>
        <pc:sldMkLst>
          <pc:docMk/>
          <pc:sldMk cId="3528522074" sldId="2142533327"/>
        </pc:sldMkLst>
        <pc:spChg chg="mod">
          <ac:chgData name="Santhosh Ramachandran Nair" userId="66df4ca0-de33-45aa-b1fb-54eb63dae6b7" providerId="ADAL" clId="{7CEC8F6C-8BA9-4E37-9FCF-B1289E41E15C}" dt="2023-04-27T09:42:03.170" v="1452" actId="2710"/>
          <ac:spMkLst>
            <pc:docMk/>
            <pc:sldMk cId="3528522074" sldId="2142533327"/>
            <ac:spMk id="19" creationId="{00000000-0000-0000-0000-000000000000}"/>
          </ac:spMkLst>
        </pc:spChg>
      </pc:sldChg>
      <pc:sldChg chg="modSp add mod">
        <pc:chgData name="Santhosh Ramachandran Nair" userId="66df4ca0-de33-45aa-b1fb-54eb63dae6b7" providerId="ADAL" clId="{7CEC8F6C-8BA9-4E37-9FCF-B1289E41E15C}" dt="2023-05-04T06:41:16.013" v="2192" actId="255"/>
        <pc:sldMkLst>
          <pc:docMk/>
          <pc:sldMk cId="2073997770" sldId="2142533328"/>
        </pc:sldMkLst>
        <pc:spChg chg="mod">
          <ac:chgData name="Santhosh Ramachandran Nair" userId="66df4ca0-de33-45aa-b1fb-54eb63dae6b7" providerId="ADAL" clId="{7CEC8F6C-8BA9-4E37-9FCF-B1289E41E15C}" dt="2023-05-04T06:41:16.013" v="2192" actId="255"/>
          <ac:spMkLst>
            <pc:docMk/>
            <pc:sldMk cId="2073997770" sldId="2142533328"/>
            <ac:spMk id="19" creationId="{00000000-0000-0000-0000-000000000000}"/>
          </ac:spMkLst>
        </pc:spChg>
      </pc:sldChg>
      <pc:sldChg chg="addSp delSp modSp add del mod">
        <pc:chgData name="Santhosh Ramachandran Nair" userId="66df4ca0-de33-45aa-b1fb-54eb63dae6b7" providerId="ADAL" clId="{7CEC8F6C-8BA9-4E37-9FCF-B1289E41E15C}" dt="2023-05-04T06:40:06.810" v="2191" actId="2696"/>
        <pc:sldMkLst>
          <pc:docMk/>
          <pc:sldMk cId="4119153164" sldId="2142533329"/>
        </pc:sldMkLst>
        <pc:spChg chg="mod">
          <ac:chgData name="Santhosh Ramachandran Nair" userId="66df4ca0-de33-45aa-b1fb-54eb63dae6b7" providerId="ADAL" clId="{7CEC8F6C-8BA9-4E37-9FCF-B1289E41E15C}" dt="2023-05-04T05:40:07.811" v="2158" actId="20577"/>
          <ac:spMkLst>
            <pc:docMk/>
            <pc:sldMk cId="4119153164" sldId="2142533329"/>
            <ac:spMk id="19" creationId="{00000000-0000-0000-0000-000000000000}"/>
          </ac:spMkLst>
        </pc:spChg>
        <pc:picChg chg="add del mod">
          <ac:chgData name="Santhosh Ramachandran Nair" userId="66df4ca0-de33-45aa-b1fb-54eb63dae6b7" providerId="ADAL" clId="{7CEC8F6C-8BA9-4E37-9FCF-B1289E41E15C}" dt="2023-05-04T05:40:32.580" v="2162" actId="478"/>
          <ac:picMkLst>
            <pc:docMk/>
            <pc:sldMk cId="4119153164" sldId="2142533329"/>
            <ac:picMk id="3" creationId="{DFF0AB7D-3F72-7AAE-4788-E58F3ADB2B7C}"/>
          </ac:picMkLst>
        </pc:picChg>
      </pc:sldChg>
      <pc:sldChg chg="addSp delSp modSp add mod">
        <pc:chgData name="Santhosh Ramachandran Nair" userId="66df4ca0-de33-45aa-b1fb-54eb63dae6b7" providerId="ADAL" clId="{7CEC8F6C-8BA9-4E37-9FCF-B1289E41E15C}" dt="2023-05-04T05:40:47.975" v="2166" actId="14100"/>
        <pc:sldMkLst>
          <pc:docMk/>
          <pc:sldMk cId="3202663246" sldId="2142533341"/>
        </pc:sldMkLst>
        <pc:spChg chg="mod">
          <ac:chgData name="Santhosh Ramachandran Nair" userId="66df4ca0-de33-45aa-b1fb-54eb63dae6b7" providerId="ADAL" clId="{7CEC8F6C-8BA9-4E37-9FCF-B1289E41E15C}" dt="2023-05-04T05:40:37.590" v="2163" actId="20577"/>
          <ac:spMkLst>
            <pc:docMk/>
            <pc:sldMk cId="3202663246" sldId="2142533341"/>
            <ac:spMk id="19" creationId="{00000000-0000-0000-0000-000000000000}"/>
          </ac:spMkLst>
        </pc:spChg>
        <pc:picChg chg="del">
          <ac:chgData name="Santhosh Ramachandran Nair" userId="66df4ca0-de33-45aa-b1fb-54eb63dae6b7" providerId="ADAL" clId="{7CEC8F6C-8BA9-4E37-9FCF-B1289E41E15C}" dt="2023-05-04T05:40:24.399" v="2161" actId="478"/>
          <ac:picMkLst>
            <pc:docMk/>
            <pc:sldMk cId="3202663246" sldId="2142533341"/>
            <ac:picMk id="3" creationId="{DFF0AB7D-3F72-7AAE-4788-E58F3ADB2B7C}"/>
          </ac:picMkLst>
        </pc:picChg>
        <pc:picChg chg="add mod">
          <ac:chgData name="Santhosh Ramachandran Nair" userId="66df4ca0-de33-45aa-b1fb-54eb63dae6b7" providerId="ADAL" clId="{7CEC8F6C-8BA9-4E37-9FCF-B1289E41E15C}" dt="2023-05-04T05:40:47.975" v="2166" actId="14100"/>
          <ac:picMkLst>
            <pc:docMk/>
            <pc:sldMk cId="3202663246" sldId="2142533341"/>
            <ac:picMk id="6" creationId="{7297574B-7517-A416-BFE8-AC2F4E254C30}"/>
          </ac:picMkLst>
        </pc:picChg>
      </pc:sldChg>
    </pc:docChg>
  </pc:docChgLst>
  <pc:docChgLst>
    <pc:chgData name="Lingesh M" userId="265daf5f-1b73-47d0-a061-24f1ddc84d1e" providerId="ADAL" clId="{F6A91EFE-991E-F042-BB96-77955E2617C1}"/>
    <pc:docChg chg="undo custSel addSld delSld modSld">
      <pc:chgData name="Lingesh M" userId="265daf5f-1b73-47d0-a061-24f1ddc84d1e" providerId="ADAL" clId="{F6A91EFE-991E-F042-BB96-77955E2617C1}" dt="2023-05-16T15:18:20.741" v="2548"/>
      <pc:docMkLst>
        <pc:docMk/>
      </pc:docMkLst>
      <pc:sldChg chg="modSp mod">
        <pc:chgData name="Lingesh M" userId="265daf5f-1b73-47d0-a061-24f1ddc84d1e" providerId="ADAL" clId="{F6A91EFE-991E-F042-BB96-77955E2617C1}" dt="2023-05-10T11:20:04.033" v="1708" actId="20577"/>
        <pc:sldMkLst>
          <pc:docMk/>
          <pc:sldMk cId="3771810736" sldId="1689"/>
        </pc:sldMkLst>
        <pc:spChg chg="mod">
          <ac:chgData name="Lingesh M" userId="265daf5f-1b73-47d0-a061-24f1ddc84d1e" providerId="ADAL" clId="{F6A91EFE-991E-F042-BB96-77955E2617C1}" dt="2023-05-10T11:20:04.033" v="1708" actId="20577"/>
          <ac:spMkLst>
            <pc:docMk/>
            <pc:sldMk cId="3771810736" sldId="1689"/>
            <ac:spMk id="11" creationId="{848AE98D-B5BA-4A64-96DB-382CD93701E7}"/>
          </ac:spMkLst>
        </pc:spChg>
      </pc:sldChg>
      <pc:sldChg chg="modSp mod">
        <pc:chgData name="Lingesh M" userId="265daf5f-1b73-47d0-a061-24f1ddc84d1e" providerId="ADAL" clId="{F6A91EFE-991E-F042-BB96-77955E2617C1}" dt="2023-05-10T09:31:04.286" v="49" actId="20577"/>
        <pc:sldMkLst>
          <pc:docMk/>
          <pc:sldMk cId="2560630904" sldId="4417"/>
        </pc:sldMkLst>
        <pc:spChg chg="mod">
          <ac:chgData name="Lingesh M" userId="265daf5f-1b73-47d0-a061-24f1ddc84d1e" providerId="ADAL" clId="{F6A91EFE-991E-F042-BB96-77955E2617C1}" dt="2023-05-10T09:31:04.286" v="49" actId="20577"/>
          <ac:spMkLst>
            <pc:docMk/>
            <pc:sldMk cId="2560630904" sldId="4417"/>
            <ac:spMk id="15" creationId="{2F99C647-AD3C-4347-BA71-1C48985973EA}"/>
          </ac:spMkLst>
        </pc:spChg>
      </pc:sldChg>
      <pc:sldChg chg="modSp mod">
        <pc:chgData name="Lingesh M" userId="265daf5f-1b73-47d0-a061-24f1ddc84d1e" providerId="ADAL" clId="{F6A91EFE-991E-F042-BB96-77955E2617C1}" dt="2023-05-10T11:16:22.344" v="1487" actId="2165"/>
        <pc:sldMkLst>
          <pc:docMk/>
          <pc:sldMk cId="66388100" sldId="4596"/>
        </pc:sldMkLst>
        <pc:graphicFrameChg chg="modGraphic">
          <ac:chgData name="Lingesh M" userId="265daf5f-1b73-47d0-a061-24f1ddc84d1e" providerId="ADAL" clId="{F6A91EFE-991E-F042-BB96-77955E2617C1}" dt="2023-05-10T11:15:48.084" v="1485" actId="2165"/>
          <ac:graphicFrameMkLst>
            <pc:docMk/>
            <pc:sldMk cId="66388100" sldId="4596"/>
            <ac:graphicFrameMk id="3" creationId="{5F29C496-08D0-0489-3F72-75566049396C}"/>
          </ac:graphicFrameMkLst>
        </pc:graphicFrameChg>
        <pc:graphicFrameChg chg="modGraphic">
          <ac:chgData name="Lingesh M" userId="265daf5f-1b73-47d0-a061-24f1ddc84d1e" providerId="ADAL" clId="{F6A91EFE-991E-F042-BB96-77955E2617C1}" dt="2023-05-10T11:16:22.344" v="1487" actId="2165"/>
          <ac:graphicFrameMkLst>
            <pc:docMk/>
            <pc:sldMk cId="66388100" sldId="4596"/>
            <ac:graphicFrameMk id="5" creationId="{7109FA4F-82AC-57AE-1E15-06D0FAD6D7A3}"/>
          </ac:graphicFrameMkLst>
        </pc:graphicFrameChg>
      </pc:sldChg>
      <pc:sldChg chg="del">
        <pc:chgData name="Lingesh M" userId="265daf5f-1b73-47d0-a061-24f1ddc84d1e" providerId="ADAL" clId="{F6A91EFE-991E-F042-BB96-77955E2617C1}" dt="2023-05-10T11:19:54.578" v="1707" actId="2696"/>
        <pc:sldMkLst>
          <pc:docMk/>
          <pc:sldMk cId="1588433084" sldId="2142533237"/>
        </pc:sldMkLst>
      </pc:sldChg>
      <pc:sldChg chg="addSp delSp modSp mod">
        <pc:chgData name="Lingesh M" userId="265daf5f-1b73-47d0-a061-24f1ddc84d1e" providerId="ADAL" clId="{F6A91EFE-991E-F042-BB96-77955E2617C1}" dt="2023-05-10T09:47:45.186" v="483" actId="20577"/>
        <pc:sldMkLst>
          <pc:docMk/>
          <pc:sldMk cId="3288565277" sldId="2142533300"/>
        </pc:sldMkLst>
        <pc:spChg chg="add mod">
          <ac:chgData name="Lingesh M" userId="265daf5f-1b73-47d0-a061-24f1ddc84d1e" providerId="ADAL" clId="{F6A91EFE-991E-F042-BB96-77955E2617C1}" dt="2023-05-10T09:47:45.186" v="483" actId="20577"/>
          <ac:spMkLst>
            <pc:docMk/>
            <pc:sldMk cId="3288565277" sldId="2142533300"/>
            <ac:spMk id="6" creationId="{DC286447-0728-9F48-87AE-F97E28AF2B02}"/>
          </ac:spMkLst>
        </pc:spChg>
        <pc:graphicFrameChg chg="del mod">
          <ac:chgData name="Lingesh M" userId="265daf5f-1b73-47d0-a061-24f1ddc84d1e" providerId="ADAL" clId="{F6A91EFE-991E-F042-BB96-77955E2617C1}" dt="2023-05-10T09:38:30.559" v="109" actId="478"/>
          <ac:graphicFrameMkLst>
            <pc:docMk/>
            <pc:sldMk cId="3288565277" sldId="2142533300"/>
            <ac:graphicFrameMk id="3" creationId="{CDFEE1F3-DA0F-4583-264E-BC64B1B2AD51}"/>
          </ac:graphicFrameMkLst>
        </pc:graphicFrameChg>
      </pc:sldChg>
      <pc:sldChg chg="modSp mod">
        <pc:chgData name="Lingesh M" userId="265daf5f-1b73-47d0-a061-24f1ddc84d1e" providerId="ADAL" clId="{F6A91EFE-991E-F042-BB96-77955E2617C1}" dt="2023-05-10T10:14:47.106" v="707" actId="20577"/>
        <pc:sldMkLst>
          <pc:docMk/>
          <pc:sldMk cId="3540452214" sldId="2142533304"/>
        </pc:sldMkLst>
        <pc:spChg chg="mod">
          <ac:chgData name="Lingesh M" userId="265daf5f-1b73-47d0-a061-24f1ddc84d1e" providerId="ADAL" clId="{F6A91EFE-991E-F042-BB96-77955E2617C1}" dt="2023-05-10T10:14:47.106" v="707" actId="20577"/>
          <ac:spMkLst>
            <pc:docMk/>
            <pc:sldMk cId="3540452214" sldId="2142533304"/>
            <ac:spMk id="19" creationId="{00000000-0000-0000-0000-000000000000}"/>
          </ac:spMkLst>
        </pc:spChg>
      </pc:sldChg>
      <pc:sldChg chg="addSp delSp modSp mod">
        <pc:chgData name="Lingesh M" userId="265daf5f-1b73-47d0-a061-24f1ddc84d1e" providerId="ADAL" clId="{F6A91EFE-991E-F042-BB96-77955E2617C1}" dt="2023-05-16T15:18:20.741" v="2548"/>
        <pc:sldMkLst>
          <pc:docMk/>
          <pc:sldMk cId="1851955208" sldId="2142533315"/>
        </pc:sldMkLst>
        <pc:spChg chg="del mod">
          <ac:chgData name="Lingesh M" userId="265daf5f-1b73-47d0-a061-24f1ddc84d1e" providerId="ADAL" clId="{F6A91EFE-991E-F042-BB96-77955E2617C1}" dt="2023-05-16T15:18:00.085" v="2546" actId="478"/>
          <ac:spMkLst>
            <pc:docMk/>
            <pc:sldMk cId="1851955208" sldId="2142533315"/>
            <ac:spMk id="2" creationId="{00000000-0000-0000-0000-000000000000}"/>
          </ac:spMkLst>
        </pc:spChg>
        <pc:spChg chg="add del mod">
          <ac:chgData name="Lingesh M" userId="265daf5f-1b73-47d0-a061-24f1ddc84d1e" providerId="ADAL" clId="{F6A91EFE-991E-F042-BB96-77955E2617C1}" dt="2023-05-16T15:18:18.428" v="2547" actId="478"/>
          <ac:spMkLst>
            <pc:docMk/>
            <pc:sldMk cId="1851955208" sldId="2142533315"/>
            <ac:spMk id="3" creationId="{C8E28708-1393-4947-856D-F6EAF358C246}"/>
          </ac:spMkLst>
        </pc:spChg>
        <pc:spChg chg="del mod">
          <ac:chgData name="Lingesh M" userId="265daf5f-1b73-47d0-a061-24f1ddc84d1e" providerId="ADAL" clId="{F6A91EFE-991E-F042-BB96-77955E2617C1}" dt="2023-05-05T10:25:59.233" v="3" actId="478"/>
          <ac:spMkLst>
            <pc:docMk/>
            <pc:sldMk cId="1851955208" sldId="2142533315"/>
            <ac:spMk id="3" creationId="{D13094A7-FBDE-3063-8F4C-088D2D8EF4AF}"/>
          </ac:spMkLst>
        </pc:spChg>
        <pc:spChg chg="add del mod">
          <ac:chgData name="Lingesh M" userId="265daf5f-1b73-47d0-a061-24f1ddc84d1e" providerId="ADAL" clId="{F6A91EFE-991E-F042-BB96-77955E2617C1}" dt="2023-05-16T15:18:00.085" v="2546" actId="478"/>
          <ac:spMkLst>
            <pc:docMk/>
            <pc:sldMk cId="1851955208" sldId="2142533315"/>
            <ac:spMk id="5" creationId="{65D12F67-0F4C-4A4C-B811-4F6461115CFD}"/>
          </ac:spMkLst>
        </pc:spChg>
        <pc:spChg chg="add del mod">
          <ac:chgData name="Lingesh M" userId="265daf5f-1b73-47d0-a061-24f1ddc84d1e" providerId="ADAL" clId="{F6A91EFE-991E-F042-BB96-77955E2617C1}" dt="2023-05-16T15:18:00.085" v="2546" actId="478"/>
          <ac:spMkLst>
            <pc:docMk/>
            <pc:sldMk cId="1851955208" sldId="2142533315"/>
            <ac:spMk id="6" creationId="{14A47CE5-6C0F-B64F-87E5-2C3C23EDA0F5}"/>
          </ac:spMkLst>
        </pc:spChg>
        <pc:spChg chg="add del mod">
          <ac:chgData name="Lingesh M" userId="265daf5f-1b73-47d0-a061-24f1ddc84d1e" providerId="ADAL" clId="{F6A91EFE-991E-F042-BB96-77955E2617C1}" dt="2023-05-16T15:18:00.085" v="2546" actId="478"/>
          <ac:spMkLst>
            <pc:docMk/>
            <pc:sldMk cId="1851955208" sldId="2142533315"/>
            <ac:spMk id="7" creationId="{540424C1-998A-784D-97FF-B702AEEAD811}"/>
          </ac:spMkLst>
        </pc:spChg>
        <pc:spChg chg="add del mod">
          <ac:chgData name="Lingesh M" userId="265daf5f-1b73-47d0-a061-24f1ddc84d1e" providerId="ADAL" clId="{F6A91EFE-991E-F042-BB96-77955E2617C1}" dt="2023-05-16T15:18:00.085" v="2546" actId="478"/>
          <ac:spMkLst>
            <pc:docMk/>
            <pc:sldMk cId="1851955208" sldId="2142533315"/>
            <ac:spMk id="9" creationId="{1F0395AC-C4B6-1E44-9AEE-E8B1A7ED9F24}"/>
          </ac:spMkLst>
        </pc:spChg>
        <pc:spChg chg="add del mod">
          <ac:chgData name="Lingesh M" userId="265daf5f-1b73-47d0-a061-24f1ddc84d1e" providerId="ADAL" clId="{F6A91EFE-991E-F042-BB96-77955E2617C1}" dt="2023-05-16T15:18:00.085" v="2546" actId="478"/>
          <ac:spMkLst>
            <pc:docMk/>
            <pc:sldMk cId="1851955208" sldId="2142533315"/>
            <ac:spMk id="11" creationId="{360ECC14-1D35-0D4C-9EEB-B24B1CA68C7F}"/>
          </ac:spMkLst>
        </pc:spChg>
        <pc:spChg chg="add del mod">
          <ac:chgData name="Lingesh M" userId="265daf5f-1b73-47d0-a061-24f1ddc84d1e" providerId="ADAL" clId="{F6A91EFE-991E-F042-BB96-77955E2617C1}" dt="2023-05-16T15:18:00.085" v="2546" actId="478"/>
          <ac:spMkLst>
            <pc:docMk/>
            <pc:sldMk cId="1851955208" sldId="2142533315"/>
            <ac:spMk id="12" creationId="{44F26A86-6A94-8C40-977A-FC9B45C5466B}"/>
          </ac:spMkLst>
        </pc:spChg>
        <pc:spChg chg="add del mod">
          <ac:chgData name="Lingesh M" userId="265daf5f-1b73-47d0-a061-24f1ddc84d1e" providerId="ADAL" clId="{F6A91EFE-991E-F042-BB96-77955E2617C1}" dt="2023-05-16T15:18:00.085" v="2546" actId="478"/>
          <ac:spMkLst>
            <pc:docMk/>
            <pc:sldMk cId="1851955208" sldId="2142533315"/>
            <ac:spMk id="13" creationId="{A187D230-4529-EA41-9FD6-2BB4D5899EF2}"/>
          </ac:spMkLst>
        </pc:spChg>
        <pc:spChg chg="add del mod">
          <ac:chgData name="Lingesh M" userId="265daf5f-1b73-47d0-a061-24f1ddc84d1e" providerId="ADAL" clId="{F6A91EFE-991E-F042-BB96-77955E2617C1}" dt="2023-05-16T15:18:00.085" v="2546" actId="478"/>
          <ac:spMkLst>
            <pc:docMk/>
            <pc:sldMk cId="1851955208" sldId="2142533315"/>
            <ac:spMk id="14" creationId="{A96B2C86-B2A8-D041-A97D-719F251B1D5C}"/>
          </ac:spMkLst>
        </pc:spChg>
        <pc:spChg chg="add del mod">
          <ac:chgData name="Lingesh M" userId="265daf5f-1b73-47d0-a061-24f1ddc84d1e" providerId="ADAL" clId="{F6A91EFE-991E-F042-BB96-77955E2617C1}" dt="2023-05-16T15:18:00.085" v="2546" actId="478"/>
          <ac:spMkLst>
            <pc:docMk/>
            <pc:sldMk cId="1851955208" sldId="2142533315"/>
            <ac:spMk id="15" creationId="{AD1F5372-2662-0A4C-B3C9-C813600CF45A}"/>
          </ac:spMkLst>
        </pc:spChg>
        <pc:spChg chg="add del mod">
          <ac:chgData name="Lingesh M" userId="265daf5f-1b73-47d0-a061-24f1ddc84d1e" providerId="ADAL" clId="{F6A91EFE-991E-F042-BB96-77955E2617C1}" dt="2023-05-16T15:18:00.085" v="2546" actId="478"/>
          <ac:spMkLst>
            <pc:docMk/>
            <pc:sldMk cId="1851955208" sldId="2142533315"/>
            <ac:spMk id="19" creationId="{DCCB6D69-2FF2-7A4C-8576-D96DBAD4EFD8}"/>
          </ac:spMkLst>
        </pc:spChg>
        <pc:spChg chg="add del mod">
          <ac:chgData name="Lingesh M" userId="265daf5f-1b73-47d0-a061-24f1ddc84d1e" providerId="ADAL" clId="{F6A91EFE-991E-F042-BB96-77955E2617C1}" dt="2023-05-16T15:18:00.085" v="2546" actId="478"/>
          <ac:spMkLst>
            <pc:docMk/>
            <pc:sldMk cId="1851955208" sldId="2142533315"/>
            <ac:spMk id="20" creationId="{46E924E6-59AC-804B-9A2C-E750ADE469FD}"/>
          </ac:spMkLst>
        </pc:spChg>
        <pc:spChg chg="add del mod">
          <ac:chgData name="Lingesh M" userId="265daf5f-1b73-47d0-a061-24f1ddc84d1e" providerId="ADAL" clId="{F6A91EFE-991E-F042-BB96-77955E2617C1}" dt="2023-05-16T15:18:00.085" v="2546" actId="478"/>
          <ac:spMkLst>
            <pc:docMk/>
            <pc:sldMk cId="1851955208" sldId="2142533315"/>
            <ac:spMk id="22" creationId="{0B67A65C-0665-EA4E-8677-D48AFB1FAD38}"/>
          </ac:spMkLst>
        </pc:spChg>
        <pc:spChg chg="add del mod">
          <ac:chgData name="Lingesh M" userId="265daf5f-1b73-47d0-a061-24f1ddc84d1e" providerId="ADAL" clId="{F6A91EFE-991E-F042-BB96-77955E2617C1}" dt="2023-05-16T15:18:00.085" v="2546" actId="478"/>
          <ac:spMkLst>
            <pc:docMk/>
            <pc:sldMk cId="1851955208" sldId="2142533315"/>
            <ac:spMk id="23" creationId="{53AF511A-DC5C-D649-9305-E69E9A3E8D94}"/>
          </ac:spMkLst>
        </pc:spChg>
        <pc:spChg chg="add del mod">
          <ac:chgData name="Lingesh M" userId="265daf5f-1b73-47d0-a061-24f1ddc84d1e" providerId="ADAL" clId="{F6A91EFE-991E-F042-BB96-77955E2617C1}" dt="2023-05-16T15:18:00.085" v="2546" actId="478"/>
          <ac:spMkLst>
            <pc:docMk/>
            <pc:sldMk cId="1851955208" sldId="2142533315"/>
            <ac:spMk id="24" creationId="{594CB36C-F6EC-7943-B3FB-B2E3FC34C34E}"/>
          </ac:spMkLst>
        </pc:spChg>
        <pc:spChg chg="add del mod">
          <ac:chgData name="Lingesh M" userId="265daf5f-1b73-47d0-a061-24f1ddc84d1e" providerId="ADAL" clId="{F6A91EFE-991E-F042-BB96-77955E2617C1}" dt="2023-05-16T15:18:00.085" v="2546" actId="478"/>
          <ac:spMkLst>
            <pc:docMk/>
            <pc:sldMk cId="1851955208" sldId="2142533315"/>
            <ac:spMk id="25" creationId="{20405515-6C43-7A41-916E-1F77B4F8B9D7}"/>
          </ac:spMkLst>
        </pc:spChg>
        <pc:spChg chg="add del mod">
          <ac:chgData name="Lingesh M" userId="265daf5f-1b73-47d0-a061-24f1ddc84d1e" providerId="ADAL" clId="{F6A91EFE-991E-F042-BB96-77955E2617C1}" dt="2023-05-16T15:18:00.085" v="2546" actId="478"/>
          <ac:spMkLst>
            <pc:docMk/>
            <pc:sldMk cId="1851955208" sldId="2142533315"/>
            <ac:spMk id="26" creationId="{BE7E7BDE-CE51-C344-A264-B24740099CA4}"/>
          </ac:spMkLst>
        </pc:spChg>
        <pc:spChg chg="add del mod">
          <ac:chgData name="Lingesh M" userId="265daf5f-1b73-47d0-a061-24f1ddc84d1e" providerId="ADAL" clId="{F6A91EFE-991E-F042-BB96-77955E2617C1}" dt="2023-05-16T15:18:00.085" v="2546" actId="478"/>
          <ac:spMkLst>
            <pc:docMk/>
            <pc:sldMk cId="1851955208" sldId="2142533315"/>
            <ac:spMk id="27" creationId="{D287A42A-D3C1-DC42-8B28-2004AC031959}"/>
          </ac:spMkLst>
        </pc:spChg>
        <pc:spChg chg="add del mod">
          <ac:chgData name="Lingesh M" userId="265daf5f-1b73-47d0-a061-24f1ddc84d1e" providerId="ADAL" clId="{F6A91EFE-991E-F042-BB96-77955E2617C1}" dt="2023-05-16T15:18:00.085" v="2546" actId="478"/>
          <ac:spMkLst>
            <pc:docMk/>
            <pc:sldMk cId="1851955208" sldId="2142533315"/>
            <ac:spMk id="28" creationId="{3F47F555-4EA0-F748-ACD0-E8B1748070DF}"/>
          </ac:spMkLst>
        </pc:spChg>
        <pc:spChg chg="add del mod">
          <ac:chgData name="Lingesh M" userId="265daf5f-1b73-47d0-a061-24f1ddc84d1e" providerId="ADAL" clId="{F6A91EFE-991E-F042-BB96-77955E2617C1}" dt="2023-05-16T15:18:00.085" v="2546" actId="478"/>
          <ac:spMkLst>
            <pc:docMk/>
            <pc:sldMk cId="1851955208" sldId="2142533315"/>
            <ac:spMk id="29" creationId="{DEB11A91-8CA7-CC44-A33B-7BF8DF8432A6}"/>
          </ac:spMkLst>
        </pc:spChg>
        <pc:spChg chg="add del mod">
          <ac:chgData name="Lingesh M" userId="265daf5f-1b73-47d0-a061-24f1ddc84d1e" providerId="ADAL" clId="{F6A91EFE-991E-F042-BB96-77955E2617C1}" dt="2023-05-16T15:18:00.085" v="2546" actId="478"/>
          <ac:spMkLst>
            <pc:docMk/>
            <pc:sldMk cId="1851955208" sldId="2142533315"/>
            <ac:spMk id="34" creationId="{96D60501-E28D-B14C-9422-7C0B9D26CB31}"/>
          </ac:spMkLst>
        </pc:spChg>
        <pc:spChg chg="add del mod">
          <ac:chgData name="Lingesh M" userId="265daf5f-1b73-47d0-a061-24f1ddc84d1e" providerId="ADAL" clId="{F6A91EFE-991E-F042-BB96-77955E2617C1}" dt="2023-05-16T15:18:00.085" v="2546" actId="478"/>
          <ac:spMkLst>
            <pc:docMk/>
            <pc:sldMk cId="1851955208" sldId="2142533315"/>
            <ac:spMk id="35" creationId="{0845C665-CA57-A849-AB79-79B2B2BCE9C5}"/>
          </ac:spMkLst>
        </pc:spChg>
        <pc:spChg chg="add del mod">
          <ac:chgData name="Lingesh M" userId="265daf5f-1b73-47d0-a061-24f1ddc84d1e" providerId="ADAL" clId="{F6A91EFE-991E-F042-BB96-77955E2617C1}" dt="2023-05-16T15:18:00.085" v="2546" actId="478"/>
          <ac:spMkLst>
            <pc:docMk/>
            <pc:sldMk cId="1851955208" sldId="2142533315"/>
            <ac:spMk id="36" creationId="{6AEA9D05-7FD9-3942-8BDE-52418BA5F4ED}"/>
          </ac:spMkLst>
        </pc:spChg>
        <pc:spChg chg="add del mod">
          <ac:chgData name="Lingesh M" userId="265daf5f-1b73-47d0-a061-24f1ddc84d1e" providerId="ADAL" clId="{F6A91EFE-991E-F042-BB96-77955E2617C1}" dt="2023-05-16T15:18:00.085" v="2546" actId="478"/>
          <ac:spMkLst>
            <pc:docMk/>
            <pc:sldMk cId="1851955208" sldId="2142533315"/>
            <ac:spMk id="41" creationId="{4E97EA7D-309C-0946-94F4-C74C77D68678}"/>
          </ac:spMkLst>
        </pc:spChg>
        <pc:spChg chg="add del mod">
          <ac:chgData name="Lingesh M" userId="265daf5f-1b73-47d0-a061-24f1ddc84d1e" providerId="ADAL" clId="{F6A91EFE-991E-F042-BB96-77955E2617C1}" dt="2023-05-16T15:18:00.085" v="2546" actId="478"/>
          <ac:spMkLst>
            <pc:docMk/>
            <pc:sldMk cId="1851955208" sldId="2142533315"/>
            <ac:spMk id="42" creationId="{DE104BCF-C024-E047-908F-B23868820983}"/>
          </ac:spMkLst>
        </pc:spChg>
        <pc:spChg chg="add del mod">
          <ac:chgData name="Lingesh M" userId="265daf5f-1b73-47d0-a061-24f1ddc84d1e" providerId="ADAL" clId="{F6A91EFE-991E-F042-BB96-77955E2617C1}" dt="2023-05-16T15:18:00.085" v="2546" actId="478"/>
          <ac:spMkLst>
            <pc:docMk/>
            <pc:sldMk cId="1851955208" sldId="2142533315"/>
            <ac:spMk id="43" creationId="{6CF5FA01-8A7B-F440-A033-749100951046}"/>
          </ac:spMkLst>
        </pc:spChg>
        <pc:spChg chg="add del mod">
          <ac:chgData name="Lingesh M" userId="265daf5f-1b73-47d0-a061-24f1ddc84d1e" providerId="ADAL" clId="{F6A91EFE-991E-F042-BB96-77955E2617C1}" dt="2023-05-16T15:18:00.085" v="2546" actId="478"/>
          <ac:spMkLst>
            <pc:docMk/>
            <pc:sldMk cId="1851955208" sldId="2142533315"/>
            <ac:spMk id="44" creationId="{042D9506-1A37-A84A-9F77-B8867967516D}"/>
          </ac:spMkLst>
        </pc:spChg>
        <pc:spChg chg="add del mod">
          <ac:chgData name="Lingesh M" userId="265daf5f-1b73-47d0-a061-24f1ddc84d1e" providerId="ADAL" clId="{F6A91EFE-991E-F042-BB96-77955E2617C1}" dt="2023-05-16T15:18:00.085" v="2546" actId="478"/>
          <ac:spMkLst>
            <pc:docMk/>
            <pc:sldMk cId="1851955208" sldId="2142533315"/>
            <ac:spMk id="45" creationId="{6BEC6926-D7A8-3541-9E5C-5B0F75E26CC8}"/>
          </ac:spMkLst>
        </pc:spChg>
        <pc:spChg chg="add del mod">
          <ac:chgData name="Lingesh M" userId="265daf5f-1b73-47d0-a061-24f1ddc84d1e" providerId="ADAL" clId="{F6A91EFE-991E-F042-BB96-77955E2617C1}" dt="2023-05-16T15:18:00.085" v="2546" actId="478"/>
          <ac:spMkLst>
            <pc:docMk/>
            <pc:sldMk cId="1851955208" sldId="2142533315"/>
            <ac:spMk id="46" creationId="{9FD2FB25-5A20-FC44-8638-770FF80FBAAC}"/>
          </ac:spMkLst>
        </pc:spChg>
        <pc:spChg chg="add del mod">
          <ac:chgData name="Lingesh M" userId="265daf5f-1b73-47d0-a061-24f1ddc84d1e" providerId="ADAL" clId="{F6A91EFE-991E-F042-BB96-77955E2617C1}" dt="2023-05-16T15:18:00.085" v="2546" actId="478"/>
          <ac:spMkLst>
            <pc:docMk/>
            <pc:sldMk cId="1851955208" sldId="2142533315"/>
            <ac:spMk id="47" creationId="{BE422E81-1EC6-194D-B4E1-183A9DF25327}"/>
          </ac:spMkLst>
        </pc:spChg>
        <pc:spChg chg="add del mod">
          <ac:chgData name="Lingesh M" userId="265daf5f-1b73-47d0-a061-24f1ddc84d1e" providerId="ADAL" clId="{F6A91EFE-991E-F042-BB96-77955E2617C1}" dt="2023-05-16T15:18:00.085" v="2546" actId="478"/>
          <ac:spMkLst>
            <pc:docMk/>
            <pc:sldMk cId="1851955208" sldId="2142533315"/>
            <ac:spMk id="48" creationId="{FD2D850A-EF1F-7840-8702-2A71F4D47FA4}"/>
          </ac:spMkLst>
        </pc:spChg>
        <pc:spChg chg="add del mod">
          <ac:chgData name="Lingesh M" userId="265daf5f-1b73-47d0-a061-24f1ddc84d1e" providerId="ADAL" clId="{F6A91EFE-991E-F042-BB96-77955E2617C1}" dt="2023-05-16T15:18:00.085" v="2546" actId="478"/>
          <ac:spMkLst>
            <pc:docMk/>
            <pc:sldMk cId="1851955208" sldId="2142533315"/>
            <ac:spMk id="49" creationId="{599872D6-11EC-3546-9880-3FF2DE07E6BD}"/>
          </ac:spMkLst>
        </pc:spChg>
        <pc:spChg chg="add del mod">
          <ac:chgData name="Lingesh M" userId="265daf5f-1b73-47d0-a061-24f1ddc84d1e" providerId="ADAL" clId="{F6A91EFE-991E-F042-BB96-77955E2617C1}" dt="2023-05-16T15:18:00.085" v="2546" actId="478"/>
          <ac:spMkLst>
            <pc:docMk/>
            <pc:sldMk cId="1851955208" sldId="2142533315"/>
            <ac:spMk id="51" creationId="{703B54AB-8F9B-EB4B-8EC1-3A2F3F620769}"/>
          </ac:spMkLst>
        </pc:spChg>
        <pc:spChg chg="add del mod">
          <ac:chgData name="Lingesh M" userId="265daf5f-1b73-47d0-a061-24f1ddc84d1e" providerId="ADAL" clId="{F6A91EFE-991E-F042-BB96-77955E2617C1}" dt="2023-05-16T15:18:00.085" v="2546" actId="478"/>
          <ac:spMkLst>
            <pc:docMk/>
            <pc:sldMk cId="1851955208" sldId="2142533315"/>
            <ac:spMk id="55" creationId="{51547CEB-D122-9B4B-AF56-0261D30FEE69}"/>
          </ac:spMkLst>
        </pc:spChg>
        <pc:spChg chg="add del mod">
          <ac:chgData name="Lingesh M" userId="265daf5f-1b73-47d0-a061-24f1ddc84d1e" providerId="ADAL" clId="{F6A91EFE-991E-F042-BB96-77955E2617C1}" dt="2023-05-16T15:18:00.085" v="2546" actId="478"/>
          <ac:spMkLst>
            <pc:docMk/>
            <pc:sldMk cId="1851955208" sldId="2142533315"/>
            <ac:spMk id="56" creationId="{FB4C76E8-7B8A-A847-A035-BAA8933B974C}"/>
          </ac:spMkLst>
        </pc:spChg>
        <pc:spChg chg="add del mod">
          <ac:chgData name="Lingesh M" userId="265daf5f-1b73-47d0-a061-24f1ddc84d1e" providerId="ADAL" clId="{F6A91EFE-991E-F042-BB96-77955E2617C1}" dt="2023-05-16T15:18:00.085" v="2546" actId="478"/>
          <ac:spMkLst>
            <pc:docMk/>
            <pc:sldMk cId="1851955208" sldId="2142533315"/>
            <ac:spMk id="57" creationId="{F0177804-951A-764A-BD0F-E3B6467F8E8B}"/>
          </ac:spMkLst>
        </pc:spChg>
        <pc:spChg chg="add del mod">
          <ac:chgData name="Lingesh M" userId="265daf5f-1b73-47d0-a061-24f1ddc84d1e" providerId="ADAL" clId="{F6A91EFE-991E-F042-BB96-77955E2617C1}" dt="2023-05-16T15:18:00.085" v="2546" actId="478"/>
          <ac:spMkLst>
            <pc:docMk/>
            <pc:sldMk cId="1851955208" sldId="2142533315"/>
            <ac:spMk id="58" creationId="{51CB35DE-85C8-8743-9B96-A9C5BCDD0662}"/>
          </ac:spMkLst>
        </pc:spChg>
        <pc:spChg chg="add del mod">
          <ac:chgData name="Lingesh M" userId="265daf5f-1b73-47d0-a061-24f1ddc84d1e" providerId="ADAL" clId="{F6A91EFE-991E-F042-BB96-77955E2617C1}" dt="2023-05-16T15:18:00.085" v="2546" actId="478"/>
          <ac:spMkLst>
            <pc:docMk/>
            <pc:sldMk cId="1851955208" sldId="2142533315"/>
            <ac:spMk id="59" creationId="{B123F03A-2E38-8E44-B954-A4DF89F3CC5E}"/>
          </ac:spMkLst>
        </pc:spChg>
        <pc:spChg chg="add del mod">
          <ac:chgData name="Lingesh M" userId="265daf5f-1b73-47d0-a061-24f1ddc84d1e" providerId="ADAL" clId="{F6A91EFE-991E-F042-BB96-77955E2617C1}" dt="2023-05-16T15:18:00.085" v="2546" actId="478"/>
          <ac:spMkLst>
            <pc:docMk/>
            <pc:sldMk cId="1851955208" sldId="2142533315"/>
            <ac:spMk id="60" creationId="{74EF75CD-3CE3-5D4E-BF1B-D2F399EA4D4E}"/>
          </ac:spMkLst>
        </pc:spChg>
        <pc:spChg chg="add del mod">
          <ac:chgData name="Lingesh M" userId="265daf5f-1b73-47d0-a061-24f1ddc84d1e" providerId="ADAL" clId="{F6A91EFE-991E-F042-BB96-77955E2617C1}" dt="2023-05-16T15:18:00.085" v="2546" actId="478"/>
          <ac:spMkLst>
            <pc:docMk/>
            <pc:sldMk cId="1851955208" sldId="2142533315"/>
            <ac:spMk id="61" creationId="{E49398F7-27EF-0A4B-B82E-2320E67E54B9}"/>
          </ac:spMkLst>
        </pc:spChg>
        <pc:spChg chg="add del mod">
          <ac:chgData name="Lingesh M" userId="265daf5f-1b73-47d0-a061-24f1ddc84d1e" providerId="ADAL" clId="{F6A91EFE-991E-F042-BB96-77955E2617C1}" dt="2023-05-16T15:18:00.085" v="2546" actId="478"/>
          <ac:spMkLst>
            <pc:docMk/>
            <pc:sldMk cId="1851955208" sldId="2142533315"/>
            <ac:spMk id="62" creationId="{59396C47-70F5-D245-8991-E5C6ED5575B7}"/>
          </ac:spMkLst>
        </pc:spChg>
        <pc:spChg chg="add del mod">
          <ac:chgData name="Lingesh M" userId="265daf5f-1b73-47d0-a061-24f1ddc84d1e" providerId="ADAL" clId="{F6A91EFE-991E-F042-BB96-77955E2617C1}" dt="2023-05-16T15:18:00.085" v="2546" actId="478"/>
          <ac:spMkLst>
            <pc:docMk/>
            <pc:sldMk cId="1851955208" sldId="2142533315"/>
            <ac:spMk id="63" creationId="{10FED6C4-0C4A-B147-A04B-526D7AC2AFC2}"/>
          </ac:spMkLst>
        </pc:spChg>
        <pc:spChg chg="add del mod">
          <ac:chgData name="Lingesh M" userId="265daf5f-1b73-47d0-a061-24f1ddc84d1e" providerId="ADAL" clId="{F6A91EFE-991E-F042-BB96-77955E2617C1}" dt="2023-05-16T15:18:00.085" v="2546" actId="478"/>
          <ac:spMkLst>
            <pc:docMk/>
            <pc:sldMk cId="1851955208" sldId="2142533315"/>
            <ac:spMk id="64" creationId="{D043D780-2C0E-DD43-82A9-369CF875C882}"/>
          </ac:spMkLst>
        </pc:spChg>
        <pc:spChg chg="add del mod">
          <ac:chgData name="Lingesh M" userId="265daf5f-1b73-47d0-a061-24f1ddc84d1e" providerId="ADAL" clId="{F6A91EFE-991E-F042-BB96-77955E2617C1}" dt="2023-05-16T15:18:00.085" v="2546" actId="478"/>
          <ac:spMkLst>
            <pc:docMk/>
            <pc:sldMk cId="1851955208" sldId="2142533315"/>
            <ac:spMk id="65" creationId="{F16D701F-3EC4-4744-82C4-42BFE6495412}"/>
          </ac:spMkLst>
        </pc:spChg>
        <pc:spChg chg="add del mod">
          <ac:chgData name="Lingesh M" userId="265daf5f-1b73-47d0-a061-24f1ddc84d1e" providerId="ADAL" clId="{F6A91EFE-991E-F042-BB96-77955E2617C1}" dt="2023-05-16T15:18:00.085" v="2546" actId="478"/>
          <ac:spMkLst>
            <pc:docMk/>
            <pc:sldMk cId="1851955208" sldId="2142533315"/>
            <ac:spMk id="66" creationId="{1C425BAF-9A60-1944-B674-DFCD9872BDE5}"/>
          </ac:spMkLst>
        </pc:spChg>
        <pc:spChg chg="add del mod">
          <ac:chgData name="Lingesh M" userId="265daf5f-1b73-47d0-a061-24f1ddc84d1e" providerId="ADAL" clId="{F6A91EFE-991E-F042-BB96-77955E2617C1}" dt="2023-05-16T15:18:00.085" v="2546" actId="478"/>
          <ac:spMkLst>
            <pc:docMk/>
            <pc:sldMk cId="1851955208" sldId="2142533315"/>
            <ac:spMk id="67" creationId="{85F3EAB7-7066-1449-9FA7-F7AE94DF3825}"/>
          </ac:spMkLst>
        </pc:spChg>
        <pc:spChg chg="add del mod">
          <ac:chgData name="Lingesh M" userId="265daf5f-1b73-47d0-a061-24f1ddc84d1e" providerId="ADAL" clId="{F6A91EFE-991E-F042-BB96-77955E2617C1}" dt="2023-05-16T15:18:00.085" v="2546" actId="478"/>
          <ac:spMkLst>
            <pc:docMk/>
            <pc:sldMk cId="1851955208" sldId="2142533315"/>
            <ac:spMk id="74" creationId="{CBA9934D-6F87-BE4B-A966-03F6E3357C1B}"/>
          </ac:spMkLst>
        </pc:spChg>
        <pc:spChg chg="add del mod">
          <ac:chgData name="Lingesh M" userId="265daf5f-1b73-47d0-a061-24f1ddc84d1e" providerId="ADAL" clId="{F6A91EFE-991E-F042-BB96-77955E2617C1}" dt="2023-05-15T10:41:41.475" v="2370"/>
          <ac:spMkLst>
            <pc:docMk/>
            <pc:sldMk cId="1851955208" sldId="2142533315"/>
            <ac:spMk id="75" creationId="{D7FCAAA4-B25A-084B-83EB-39C15401BE82}"/>
          </ac:spMkLst>
        </pc:spChg>
        <pc:spChg chg="add del mod">
          <ac:chgData name="Lingesh M" userId="265daf5f-1b73-47d0-a061-24f1ddc84d1e" providerId="ADAL" clId="{F6A91EFE-991E-F042-BB96-77955E2617C1}" dt="2023-05-16T15:18:00.085" v="2546" actId="478"/>
          <ac:spMkLst>
            <pc:docMk/>
            <pc:sldMk cId="1851955208" sldId="2142533315"/>
            <ac:spMk id="76" creationId="{1A5EEFC7-F54E-924B-9FA4-FA14F4A9C4DB}"/>
          </ac:spMkLst>
        </pc:spChg>
        <pc:spChg chg="add del mod">
          <ac:chgData name="Lingesh M" userId="265daf5f-1b73-47d0-a061-24f1ddc84d1e" providerId="ADAL" clId="{F6A91EFE-991E-F042-BB96-77955E2617C1}" dt="2023-05-16T15:18:00.085" v="2546" actId="478"/>
          <ac:spMkLst>
            <pc:docMk/>
            <pc:sldMk cId="1851955208" sldId="2142533315"/>
            <ac:spMk id="77" creationId="{E6D25DED-E2E8-274E-A80A-A073CDDC7770}"/>
          </ac:spMkLst>
        </pc:spChg>
        <pc:spChg chg="add mod">
          <ac:chgData name="Lingesh M" userId="265daf5f-1b73-47d0-a061-24f1ddc84d1e" providerId="ADAL" clId="{F6A91EFE-991E-F042-BB96-77955E2617C1}" dt="2023-05-16T15:18:20.741" v="2548"/>
          <ac:spMkLst>
            <pc:docMk/>
            <pc:sldMk cId="1851955208" sldId="2142533315"/>
            <ac:spMk id="81" creationId="{5B774F13-274B-2D43-B14D-7298A3628149}"/>
          </ac:spMkLst>
        </pc:spChg>
        <pc:spChg chg="add mod">
          <ac:chgData name="Lingesh M" userId="265daf5f-1b73-47d0-a061-24f1ddc84d1e" providerId="ADAL" clId="{F6A91EFE-991E-F042-BB96-77955E2617C1}" dt="2023-05-16T15:18:20.741" v="2548"/>
          <ac:spMkLst>
            <pc:docMk/>
            <pc:sldMk cId="1851955208" sldId="2142533315"/>
            <ac:spMk id="82" creationId="{130B9687-7DFD-3B44-A54F-3FE041C56C72}"/>
          </ac:spMkLst>
        </pc:spChg>
        <pc:spChg chg="add mod">
          <ac:chgData name="Lingesh M" userId="265daf5f-1b73-47d0-a061-24f1ddc84d1e" providerId="ADAL" clId="{F6A91EFE-991E-F042-BB96-77955E2617C1}" dt="2023-05-16T15:18:20.741" v="2548"/>
          <ac:spMkLst>
            <pc:docMk/>
            <pc:sldMk cId="1851955208" sldId="2142533315"/>
            <ac:spMk id="83" creationId="{7C76BCC5-01BC-914B-9254-3DE3A70EB272}"/>
          </ac:spMkLst>
        </pc:spChg>
        <pc:spChg chg="add del mod">
          <ac:chgData name="Lingesh M" userId="265daf5f-1b73-47d0-a061-24f1ddc84d1e" providerId="ADAL" clId="{F6A91EFE-991E-F042-BB96-77955E2617C1}" dt="2023-05-16T15:18:00.085" v="2546" actId="478"/>
          <ac:spMkLst>
            <pc:docMk/>
            <pc:sldMk cId="1851955208" sldId="2142533315"/>
            <ac:spMk id="84" creationId="{6009A3D8-E26C-0B46-9B4A-2459B89715F1}"/>
          </ac:spMkLst>
        </pc:spChg>
        <pc:spChg chg="add mod">
          <ac:chgData name="Lingesh M" userId="265daf5f-1b73-47d0-a061-24f1ddc84d1e" providerId="ADAL" clId="{F6A91EFE-991E-F042-BB96-77955E2617C1}" dt="2023-05-16T15:18:20.741" v="2548"/>
          <ac:spMkLst>
            <pc:docMk/>
            <pc:sldMk cId="1851955208" sldId="2142533315"/>
            <ac:spMk id="85" creationId="{B8FA9A94-3B05-6F45-B44C-C1A96913F1A9}"/>
          </ac:spMkLst>
        </pc:spChg>
        <pc:spChg chg="add mod">
          <ac:chgData name="Lingesh M" userId="265daf5f-1b73-47d0-a061-24f1ddc84d1e" providerId="ADAL" clId="{F6A91EFE-991E-F042-BB96-77955E2617C1}" dt="2023-05-16T15:18:20.741" v="2548"/>
          <ac:spMkLst>
            <pc:docMk/>
            <pc:sldMk cId="1851955208" sldId="2142533315"/>
            <ac:spMk id="86" creationId="{1858775D-587C-3041-8875-9B0A9C646987}"/>
          </ac:spMkLst>
        </pc:spChg>
        <pc:spChg chg="add mod">
          <ac:chgData name="Lingesh M" userId="265daf5f-1b73-47d0-a061-24f1ddc84d1e" providerId="ADAL" clId="{F6A91EFE-991E-F042-BB96-77955E2617C1}" dt="2023-05-16T15:18:20.741" v="2548"/>
          <ac:spMkLst>
            <pc:docMk/>
            <pc:sldMk cId="1851955208" sldId="2142533315"/>
            <ac:spMk id="88" creationId="{4A7AC5B0-B30E-B64D-AC4B-1525FD5C26B8}"/>
          </ac:spMkLst>
        </pc:spChg>
        <pc:spChg chg="add mod">
          <ac:chgData name="Lingesh M" userId="265daf5f-1b73-47d0-a061-24f1ddc84d1e" providerId="ADAL" clId="{F6A91EFE-991E-F042-BB96-77955E2617C1}" dt="2023-05-16T15:18:20.741" v="2548"/>
          <ac:spMkLst>
            <pc:docMk/>
            <pc:sldMk cId="1851955208" sldId="2142533315"/>
            <ac:spMk id="90" creationId="{792C5195-A76E-F24E-82E6-646AB1EA6A3A}"/>
          </ac:spMkLst>
        </pc:spChg>
        <pc:spChg chg="add mod">
          <ac:chgData name="Lingesh M" userId="265daf5f-1b73-47d0-a061-24f1ddc84d1e" providerId="ADAL" clId="{F6A91EFE-991E-F042-BB96-77955E2617C1}" dt="2023-05-16T15:18:20.741" v="2548"/>
          <ac:spMkLst>
            <pc:docMk/>
            <pc:sldMk cId="1851955208" sldId="2142533315"/>
            <ac:spMk id="91" creationId="{64B3813C-3F06-464C-B787-FC54F52E418C}"/>
          </ac:spMkLst>
        </pc:spChg>
        <pc:spChg chg="add mod">
          <ac:chgData name="Lingesh M" userId="265daf5f-1b73-47d0-a061-24f1ddc84d1e" providerId="ADAL" clId="{F6A91EFE-991E-F042-BB96-77955E2617C1}" dt="2023-05-16T15:18:20.741" v="2548"/>
          <ac:spMkLst>
            <pc:docMk/>
            <pc:sldMk cId="1851955208" sldId="2142533315"/>
            <ac:spMk id="92" creationId="{AD1E4E1F-04C8-8E43-B5B9-ACD737BD3B6E}"/>
          </ac:spMkLst>
        </pc:spChg>
        <pc:spChg chg="add mod">
          <ac:chgData name="Lingesh M" userId="265daf5f-1b73-47d0-a061-24f1ddc84d1e" providerId="ADAL" clId="{F6A91EFE-991E-F042-BB96-77955E2617C1}" dt="2023-05-16T15:18:20.741" v="2548"/>
          <ac:spMkLst>
            <pc:docMk/>
            <pc:sldMk cId="1851955208" sldId="2142533315"/>
            <ac:spMk id="93" creationId="{0395C895-CF90-0441-83A1-A15D12A6B71D}"/>
          </ac:spMkLst>
        </pc:spChg>
        <pc:spChg chg="add mod">
          <ac:chgData name="Lingesh M" userId="265daf5f-1b73-47d0-a061-24f1ddc84d1e" providerId="ADAL" clId="{F6A91EFE-991E-F042-BB96-77955E2617C1}" dt="2023-05-16T15:18:20.741" v="2548"/>
          <ac:spMkLst>
            <pc:docMk/>
            <pc:sldMk cId="1851955208" sldId="2142533315"/>
            <ac:spMk id="94" creationId="{6F239C48-FDB7-9843-A9BE-907CF22D61AA}"/>
          </ac:spMkLst>
        </pc:spChg>
        <pc:spChg chg="add mod">
          <ac:chgData name="Lingesh M" userId="265daf5f-1b73-47d0-a061-24f1ddc84d1e" providerId="ADAL" clId="{F6A91EFE-991E-F042-BB96-77955E2617C1}" dt="2023-05-16T15:18:20.741" v="2548"/>
          <ac:spMkLst>
            <pc:docMk/>
            <pc:sldMk cId="1851955208" sldId="2142533315"/>
            <ac:spMk id="97" creationId="{517618E1-7412-4240-9689-AD63F3F244FE}"/>
          </ac:spMkLst>
        </pc:spChg>
        <pc:spChg chg="add mod">
          <ac:chgData name="Lingesh M" userId="265daf5f-1b73-47d0-a061-24f1ddc84d1e" providerId="ADAL" clId="{F6A91EFE-991E-F042-BB96-77955E2617C1}" dt="2023-05-16T15:18:20.741" v="2548"/>
          <ac:spMkLst>
            <pc:docMk/>
            <pc:sldMk cId="1851955208" sldId="2142533315"/>
            <ac:spMk id="98" creationId="{412DF893-B62C-C34A-AF9A-28305F7AA5B4}"/>
          </ac:spMkLst>
        </pc:spChg>
        <pc:spChg chg="add mod">
          <ac:chgData name="Lingesh M" userId="265daf5f-1b73-47d0-a061-24f1ddc84d1e" providerId="ADAL" clId="{F6A91EFE-991E-F042-BB96-77955E2617C1}" dt="2023-05-16T15:18:20.741" v="2548"/>
          <ac:spMkLst>
            <pc:docMk/>
            <pc:sldMk cId="1851955208" sldId="2142533315"/>
            <ac:spMk id="100" creationId="{38ABEF93-16E3-484D-8423-EE26D21A84F1}"/>
          </ac:spMkLst>
        </pc:spChg>
        <pc:spChg chg="add mod">
          <ac:chgData name="Lingesh M" userId="265daf5f-1b73-47d0-a061-24f1ddc84d1e" providerId="ADAL" clId="{F6A91EFE-991E-F042-BB96-77955E2617C1}" dt="2023-05-16T15:18:20.741" v="2548"/>
          <ac:spMkLst>
            <pc:docMk/>
            <pc:sldMk cId="1851955208" sldId="2142533315"/>
            <ac:spMk id="101" creationId="{ED9A8EC4-2F66-0947-9100-E19899628076}"/>
          </ac:spMkLst>
        </pc:spChg>
        <pc:spChg chg="add mod">
          <ac:chgData name="Lingesh M" userId="265daf5f-1b73-47d0-a061-24f1ddc84d1e" providerId="ADAL" clId="{F6A91EFE-991E-F042-BB96-77955E2617C1}" dt="2023-05-16T15:18:20.741" v="2548"/>
          <ac:spMkLst>
            <pc:docMk/>
            <pc:sldMk cId="1851955208" sldId="2142533315"/>
            <ac:spMk id="102" creationId="{15758081-44C1-5541-94BA-D08F4E5BFAC3}"/>
          </ac:spMkLst>
        </pc:spChg>
        <pc:spChg chg="add mod">
          <ac:chgData name="Lingesh M" userId="265daf5f-1b73-47d0-a061-24f1ddc84d1e" providerId="ADAL" clId="{F6A91EFE-991E-F042-BB96-77955E2617C1}" dt="2023-05-16T15:18:20.741" v="2548"/>
          <ac:spMkLst>
            <pc:docMk/>
            <pc:sldMk cId="1851955208" sldId="2142533315"/>
            <ac:spMk id="103" creationId="{BA70ECF4-267E-DE4D-81EE-22471FD65E35}"/>
          </ac:spMkLst>
        </pc:spChg>
        <pc:spChg chg="add mod">
          <ac:chgData name="Lingesh M" userId="265daf5f-1b73-47d0-a061-24f1ddc84d1e" providerId="ADAL" clId="{F6A91EFE-991E-F042-BB96-77955E2617C1}" dt="2023-05-16T15:18:20.741" v="2548"/>
          <ac:spMkLst>
            <pc:docMk/>
            <pc:sldMk cId="1851955208" sldId="2142533315"/>
            <ac:spMk id="104" creationId="{5A40700D-273C-6944-8494-2AB8446E266C}"/>
          </ac:spMkLst>
        </pc:spChg>
        <pc:spChg chg="add mod">
          <ac:chgData name="Lingesh M" userId="265daf5f-1b73-47d0-a061-24f1ddc84d1e" providerId="ADAL" clId="{F6A91EFE-991E-F042-BB96-77955E2617C1}" dt="2023-05-16T15:18:20.741" v="2548"/>
          <ac:spMkLst>
            <pc:docMk/>
            <pc:sldMk cId="1851955208" sldId="2142533315"/>
            <ac:spMk id="105" creationId="{18566EBF-9B8B-604A-A995-51F94D53DD75}"/>
          </ac:spMkLst>
        </pc:spChg>
        <pc:spChg chg="add mod">
          <ac:chgData name="Lingesh M" userId="265daf5f-1b73-47d0-a061-24f1ddc84d1e" providerId="ADAL" clId="{F6A91EFE-991E-F042-BB96-77955E2617C1}" dt="2023-05-16T15:18:20.741" v="2548"/>
          <ac:spMkLst>
            <pc:docMk/>
            <pc:sldMk cId="1851955208" sldId="2142533315"/>
            <ac:spMk id="106" creationId="{C92A4990-0419-0A46-A129-E200EF69CD70}"/>
          </ac:spMkLst>
        </pc:spChg>
        <pc:spChg chg="add mod">
          <ac:chgData name="Lingesh M" userId="265daf5f-1b73-47d0-a061-24f1ddc84d1e" providerId="ADAL" clId="{F6A91EFE-991E-F042-BB96-77955E2617C1}" dt="2023-05-16T15:18:20.741" v="2548"/>
          <ac:spMkLst>
            <pc:docMk/>
            <pc:sldMk cId="1851955208" sldId="2142533315"/>
            <ac:spMk id="107" creationId="{06969026-22FE-FE40-8848-8F50A4E1CBAF}"/>
          </ac:spMkLst>
        </pc:spChg>
        <pc:spChg chg="add mod">
          <ac:chgData name="Lingesh M" userId="265daf5f-1b73-47d0-a061-24f1ddc84d1e" providerId="ADAL" clId="{F6A91EFE-991E-F042-BB96-77955E2617C1}" dt="2023-05-16T15:18:20.741" v="2548"/>
          <ac:spMkLst>
            <pc:docMk/>
            <pc:sldMk cId="1851955208" sldId="2142533315"/>
            <ac:spMk id="110" creationId="{CC7DB8C4-E970-2646-B9EA-3FB7DC55F349}"/>
          </ac:spMkLst>
        </pc:spChg>
        <pc:spChg chg="add mod">
          <ac:chgData name="Lingesh M" userId="265daf5f-1b73-47d0-a061-24f1ddc84d1e" providerId="ADAL" clId="{F6A91EFE-991E-F042-BB96-77955E2617C1}" dt="2023-05-16T15:18:20.741" v="2548"/>
          <ac:spMkLst>
            <pc:docMk/>
            <pc:sldMk cId="1851955208" sldId="2142533315"/>
            <ac:spMk id="111" creationId="{02328F26-FB94-3E47-B7F6-C6F5DC65BAA4}"/>
          </ac:spMkLst>
        </pc:spChg>
        <pc:spChg chg="add mod">
          <ac:chgData name="Lingesh M" userId="265daf5f-1b73-47d0-a061-24f1ddc84d1e" providerId="ADAL" clId="{F6A91EFE-991E-F042-BB96-77955E2617C1}" dt="2023-05-16T15:18:20.741" v="2548"/>
          <ac:spMkLst>
            <pc:docMk/>
            <pc:sldMk cId="1851955208" sldId="2142533315"/>
            <ac:spMk id="112" creationId="{2D154BAE-2079-2B47-84A8-1CAB2985949B}"/>
          </ac:spMkLst>
        </pc:spChg>
        <pc:spChg chg="add mod">
          <ac:chgData name="Lingesh M" userId="265daf5f-1b73-47d0-a061-24f1ddc84d1e" providerId="ADAL" clId="{F6A91EFE-991E-F042-BB96-77955E2617C1}" dt="2023-05-16T15:18:20.741" v="2548"/>
          <ac:spMkLst>
            <pc:docMk/>
            <pc:sldMk cId="1851955208" sldId="2142533315"/>
            <ac:spMk id="117" creationId="{81E784AD-F37F-C445-B8A9-6F8CDAE9312C}"/>
          </ac:spMkLst>
        </pc:spChg>
        <pc:spChg chg="add mod">
          <ac:chgData name="Lingesh M" userId="265daf5f-1b73-47d0-a061-24f1ddc84d1e" providerId="ADAL" clId="{F6A91EFE-991E-F042-BB96-77955E2617C1}" dt="2023-05-16T15:18:20.741" v="2548"/>
          <ac:spMkLst>
            <pc:docMk/>
            <pc:sldMk cId="1851955208" sldId="2142533315"/>
            <ac:spMk id="119" creationId="{7F3C2A1C-0AAD-2E4E-A218-E2B7F425C29A}"/>
          </ac:spMkLst>
        </pc:spChg>
        <pc:spChg chg="add mod">
          <ac:chgData name="Lingesh M" userId="265daf5f-1b73-47d0-a061-24f1ddc84d1e" providerId="ADAL" clId="{F6A91EFE-991E-F042-BB96-77955E2617C1}" dt="2023-05-16T15:18:20.741" v="2548"/>
          <ac:spMkLst>
            <pc:docMk/>
            <pc:sldMk cId="1851955208" sldId="2142533315"/>
            <ac:spMk id="123" creationId="{AC706232-7E17-E147-883E-EB9CCA25E5B7}"/>
          </ac:spMkLst>
        </pc:spChg>
        <pc:spChg chg="add mod">
          <ac:chgData name="Lingesh M" userId="265daf5f-1b73-47d0-a061-24f1ddc84d1e" providerId="ADAL" clId="{F6A91EFE-991E-F042-BB96-77955E2617C1}" dt="2023-05-16T15:18:20.741" v="2548"/>
          <ac:spMkLst>
            <pc:docMk/>
            <pc:sldMk cId="1851955208" sldId="2142533315"/>
            <ac:spMk id="124" creationId="{A8737CF6-79AB-2648-B016-58991B62B59B}"/>
          </ac:spMkLst>
        </pc:spChg>
        <pc:spChg chg="add mod">
          <ac:chgData name="Lingesh M" userId="265daf5f-1b73-47d0-a061-24f1ddc84d1e" providerId="ADAL" clId="{F6A91EFE-991E-F042-BB96-77955E2617C1}" dt="2023-05-16T15:18:20.741" v="2548"/>
          <ac:spMkLst>
            <pc:docMk/>
            <pc:sldMk cId="1851955208" sldId="2142533315"/>
            <ac:spMk id="125" creationId="{7628388D-B0F6-0F4F-95A2-C4966ED46493}"/>
          </ac:spMkLst>
        </pc:spChg>
        <pc:spChg chg="add mod">
          <ac:chgData name="Lingesh M" userId="265daf5f-1b73-47d0-a061-24f1ddc84d1e" providerId="ADAL" clId="{F6A91EFE-991E-F042-BB96-77955E2617C1}" dt="2023-05-16T15:18:20.741" v="2548"/>
          <ac:spMkLst>
            <pc:docMk/>
            <pc:sldMk cId="1851955208" sldId="2142533315"/>
            <ac:spMk id="126" creationId="{21A9AA89-C2D4-884B-97B4-6C6612FF4263}"/>
          </ac:spMkLst>
        </pc:spChg>
        <pc:spChg chg="add mod">
          <ac:chgData name="Lingesh M" userId="265daf5f-1b73-47d0-a061-24f1ddc84d1e" providerId="ADAL" clId="{F6A91EFE-991E-F042-BB96-77955E2617C1}" dt="2023-05-16T15:18:20.741" v="2548"/>
          <ac:spMkLst>
            <pc:docMk/>
            <pc:sldMk cId="1851955208" sldId="2142533315"/>
            <ac:spMk id="127" creationId="{12815D02-DD1B-EC44-96E0-52BFEE067C93}"/>
          </ac:spMkLst>
        </pc:spChg>
        <pc:spChg chg="add mod">
          <ac:chgData name="Lingesh M" userId="265daf5f-1b73-47d0-a061-24f1ddc84d1e" providerId="ADAL" clId="{F6A91EFE-991E-F042-BB96-77955E2617C1}" dt="2023-05-16T15:18:20.741" v="2548"/>
          <ac:spMkLst>
            <pc:docMk/>
            <pc:sldMk cId="1851955208" sldId="2142533315"/>
            <ac:spMk id="134" creationId="{A8FDA360-C7AD-8542-AA2F-B759FD9C0EEF}"/>
          </ac:spMkLst>
        </pc:spChg>
        <pc:spChg chg="add mod">
          <ac:chgData name="Lingesh M" userId="265daf5f-1b73-47d0-a061-24f1ddc84d1e" providerId="ADAL" clId="{F6A91EFE-991E-F042-BB96-77955E2617C1}" dt="2023-05-16T15:18:20.741" v="2548"/>
          <ac:spMkLst>
            <pc:docMk/>
            <pc:sldMk cId="1851955208" sldId="2142533315"/>
            <ac:spMk id="135" creationId="{04F63CAA-8418-0543-B046-0837593AD502}"/>
          </ac:spMkLst>
        </pc:spChg>
        <pc:spChg chg="add mod">
          <ac:chgData name="Lingesh M" userId="265daf5f-1b73-47d0-a061-24f1ddc84d1e" providerId="ADAL" clId="{F6A91EFE-991E-F042-BB96-77955E2617C1}" dt="2023-05-16T15:18:20.741" v="2548"/>
          <ac:spMkLst>
            <pc:docMk/>
            <pc:sldMk cId="1851955208" sldId="2142533315"/>
            <ac:spMk id="137" creationId="{385AFD67-7068-2544-98AD-32CEA7AE8310}"/>
          </ac:spMkLst>
        </pc:spChg>
        <pc:spChg chg="add mod">
          <ac:chgData name="Lingesh M" userId="265daf5f-1b73-47d0-a061-24f1ddc84d1e" providerId="ADAL" clId="{F6A91EFE-991E-F042-BB96-77955E2617C1}" dt="2023-05-16T15:18:20.741" v="2548"/>
          <ac:spMkLst>
            <pc:docMk/>
            <pc:sldMk cId="1851955208" sldId="2142533315"/>
            <ac:spMk id="139" creationId="{C4E3F2EC-FE34-2A4E-8EFC-92A5EB7457A8}"/>
          </ac:spMkLst>
        </pc:spChg>
        <pc:spChg chg="add mod">
          <ac:chgData name="Lingesh M" userId="265daf5f-1b73-47d0-a061-24f1ddc84d1e" providerId="ADAL" clId="{F6A91EFE-991E-F042-BB96-77955E2617C1}" dt="2023-05-16T15:18:20.741" v="2548"/>
          <ac:spMkLst>
            <pc:docMk/>
            <pc:sldMk cId="1851955208" sldId="2142533315"/>
            <ac:spMk id="143" creationId="{27737367-B344-614E-B112-E47109C0B42F}"/>
          </ac:spMkLst>
        </pc:spChg>
        <pc:spChg chg="add mod">
          <ac:chgData name="Lingesh M" userId="265daf5f-1b73-47d0-a061-24f1ddc84d1e" providerId="ADAL" clId="{F6A91EFE-991E-F042-BB96-77955E2617C1}" dt="2023-05-16T15:18:20.741" v="2548"/>
          <ac:spMkLst>
            <pc:docMk/>
            <pc:sldMk cId="1851955208" sldId="2142533315"/>
            <ac:spMk id="144" creationId="{54B988CA-2B61-3C48-A91E-1773CB5C52F6}"/>
          </ac:spMkLst>
        </pc:spChg>
        <pc:spChg chg="add mod">
          <ac:chgData name="Lingesh M" userId="265daf5f-1b73-47d0-a061-24f1ddc84d1e" providerId="ADAL" clId="{F6A91EFE-991E-F042-BB96-77955E2617C1}" dt="2023-05-16T15:18:20.741" v="2548"/>
          <ac:spMkLst>
            <pc:docMk/>
            <pc:sldMk cId="1851955208" sldId="2142533315"/>
            <ac:spMk id="146" creationId="{A2407983-F04C-A44D-951A-7AF60D8750DC}"/>
          </ac:spMkLst>
        </pc:spChg>
        <pc:spChg chg="add mod">
          <ac:chgData name="Lingesh M" userId="265daf5f-1b73-47d0-a061-24f1ddc84d1e" providerId="ADAL" clId="{F6A91EFE-991E-F042-BB96-77955E2617C1}" dt="2023-05-16T15:18:20.741" v="2548"/>
          <ac:spMkLst>
            <pc:docMk/>
            <pc:sldMk cId="1851955208" sldId="2142533315"/>
            <ac:spMk id="147" creationId="{EE0A3CD2-C8E1-F34A-9C29-59F62ABA6701}"/>
          </ac:spMkLst>
        </pc:spChg>
        <pc:spChg chg="add mod">
          <ac:chgData name="Lingesh M" userId="265daf5f-1b73-47d0-a061-24f1ddc84d1e" providerId="ADAL" clId="{F6A91EFE-991E-F042-BB96-77955E2617C1}" dt="2023-05-16T15:18:20.741" v="2548"/>
          <ac:spMkLst>
            <pc:docMk/>
            <pc:sldMk cId="1851955208" sldId="2142533315"/>
            <ac:spMk id="149" creationId="{FBB8E5FD-D8B2-A140-9AA5-8E0B6F31D1E7}"/>
          </ac:spMkLst>
        </pc:spChg>
        <pc:spChg chg="add mod">
          <ac:chgData name="Lingesh M" userId="265daf5f-1b73-47d0-a061-24f1ddc84d1e" providerId="ADAL" clId="{F6A91EFE-991E-F042-BB96-77955E2617C1}" dt="2023-05-16T15:18:20.741" v="2548"/>
          <ac:spMkLst>
            <pc:docMk/>
            <pc:sldMk cId="1851955208" sldId="2142533315"/>
            <ac:spMk id="152" creationId="{91E5F269-49CA-0641-93BD-070BD1BAC05A}"/>
          </ac:spMkLst>
        </pc:spChg>
        <pc:spChg chg="add mod">
          <ac:chgData name="Lingesh M" userId="265daf5f-1b73-47d0-a061-24f1ddc84d1e" providerId="ADAL" clId="{F6A91EFE-991E-F042-BB96-77955E2617C1}" dt="2023-05-16T15:18:20.741" v="2548"/>
          <ac:spMkLst>
            <pc:docMk/>
            <pc:sldMk cId="1851955208" sldId="2142533315"/>
            <ac:spMk id="153" creationId="{88A19AA4-6EA3-214F-A4CC-92C2F6BDBB4E}"/>
          </ac:spMkLst>
        </pc:spChg>
        <pc:spChg chg="add mod">
          <ac:chgData name="Lingesh M" userId="265daf5f-1b73-47d0-a061-24f1ddc84d1e" providerId="ADAL" clId="{F6A91EFE-991E-F042-BB96-77955E2617C1}" dt="2023-05-16T15:18:20.741" v="2548"/>
          <ac:spMkLst>
            <pc:docMk/>
            <pc:sldMk cId="1851955208" sldId="2142533315"/>
            <ac:spMk id="155" creationId="{528F0D74-1805-604F-9FF7-5E043A556747}"/>
          </ac:spMkLst>
        </pc:spChg>
        <pc:spChg chg="add mod">
          <ac:chgData name="Lingesh M" userId="265daf5f-1b73-47d0-a061-24f1ddc84d1e" providerId="ADAL" clId="{F6A91EFE-991E-F042-BB96-77955E2617C1}" dt="2023-05-16T15:18:20.741" v="2548"/>
          <ac:spMkLst>
            <pc:docMk/>
            <pc:sldMk cId="1851955208" sldId="2142533315"/>
            <ac:spMk id="156" creationId="{F1DB3B83-A3CF-D442-B464-8C63FB7A8AEA}"/>
          </ac:spMkLst>
        </pc:spChg>
        <pc:spChg chg="add mod">
          <ac:chgData name="Lingesh M" userId="265daf5f-1b73-47d0-a061-24f1ddc84d1e" providerId="ADAL" clId="{F6A91EFE-991E-F042-BB96-77955E2617C1}" dt="2023-05-16T15:18:20.741" v="2548"/>
          <ac:spMkLst>
            <pc:docMk/>
            <pc:sldMk cId="1851955208" sldId="2142533315"/>
            <ac:spMk id="157" creationId="{73C516C2-4491-D248-A369-FF60B715AB77}"/>
          </ac:spMkLst>
        </pc:spChg>
        <pc:spChg chg="add mod">
          <ac:chgData name="Lingesh M" userId="265daf5f-1b73-47d0-a061-24f1ddc84d1e" providerId="ADAL" clId="{F6A91EFE-991E-F042-BB96-77955E2617C1}" dt="2023-05-16T15:18:20.741" v="2548"/>
          <ac:spMkLst>
            <pc:docMk/>
            <pc:sldMk cId="1851955208" sldId="2142533315"/>
            <ac:spMk id="158" creationId="{E321F33F-F76B-0044-84FF-D45FB56C2AFE}"/>
          </ac:spMkLst>
        </pc:spChg>
        <pc:picChg chg="del">
          <ac:chgData name="Lingesh M" userId="265daf5f-1b73-47d0-a061-24f1ddc84d1e" providerId="ADAL" clId="{F6A91EFE-991E-F042-BB96-77955E2617C1}" dt="2023-05-05T10:25:08.854" v="0" actId="478"/>
          <ac:picMkLst>
            <pc:docMk/>
            <pc:sldMk cId="1851955208" sldId="2142533315"/>
            <ac:picMk id="4" creationId="{7B9B1480-ABC6-7DF5-D080-1887DC0FD2A5}"/>
          </ac:picMkLst>
        </pc:picChg>
        <pc:picChg chg="add del mod">
          <ac:chgData name="Lingesh M" userId="265daf5f-1b73-47d0-a061-24f1ddc84d1e" providerId="ADAL" clId="{F6A91EFE-991E-F042-BB96-77955E2617C1}" dt="2023-05-16T15:18:00.085" v="2546" actId="478"/>
          <ac:picMkLst>
            <pc:docMk/>
            <pc:sldMk cId="1851955208" sldId="2142533315"/>
            <ac:picMk id="8" creationId="{074E3AC6-430F-3C4C-93E8-B6ACD3C4A816}"/>
          </ac:picMkLst>
        </pc:picChg>
        <pc:picChg chg="add del mod">
          <ac:chgData name="Lingesh M" userId="265daf5f-1b73-47d0-a061-24f1ddc84d1e" providerId="ADAL" clId="{F6A91EFE-991E-F042-BB96-77955E2617C1}" dt="2023-05-16T05:16:51.941" v="2542" actId="478"/>
          <ac:picMkLst>
            <pc:docMk/>
            <pc:sldMk cId="1851955208" sldId="2142533315"/>
            <ac:picMk id="16" creationId="{79C43C9E-794D-544C-8BF2-B98C2C28E115}"/>
          </ac:picMkLst>
        </pc:picChg>
        <pc:picChg chg="add del mod">
          <ac:chgData name="Lingesh M" userId="265daf5f-1b73-47d0-a061-24f1ddc84d1e" providerId="ADAL" clId="{F6A91EFE-991E-F042-BB96-77955E2617C1}" dt="2023-05-16T15:18:00.085" v="2546" actId="478"/>
          <ac:picMkLst>
            <pc:docMk/>
            <pc:sldMk cId="1851955208" sldId="2142533315"/>
            <ac:picMk id="17" creationId="{A6869D7D-D60E-6447-A898-46619E700829}"/>
          </ac:picMkLst>
        </pc:picChg>
        <pc:picChg chg="add del mod">
          <ac:chgData name="Lingesh M" userId="265daf5f-1b73-47d0-a061-24f1ddc84d1e" providerId="ADAL" clId="{F6A91EFE-991E-F042-BB96-77955E2617C1}" dt="2023-05-16T15:18:00.085" v="2546" actId="478"/>
          <ac:picMkLst>
            <pc:docMk/>
            <pc:sldMk cId="1851955208" sldId="2142533315"/>
            <ac:picMk id="18" creationId="{C0791591-F560-D245-A452-54FBB6FE16DA}"/>
          </ac:picMkLst>
        </pc:picChg>
        <pc:picChg chg="add del mod">
          <ac:chgData name="Lingesh M" userId="265daf5f-1b73-47d0-a061-24f1ddc84d1e" providerId="ADAL" clId="{F6A91EFE-991E-F042-BB96-77955E2617C1}" dt="2023-05-16T15:18:00.085" v="2546" actId="478"/>
          <ac:picMkLst>
            <pc:docMk/>
            <pc:sldMk cId="1851955208" sldId="2142533315"/>
            <ac:picMk id="21" creationId="{D07C1D0E-DAD6-114C-A931-C0EDAF84552C}"/>
          </ac:picMkLst>
        </pc:picChg>
        <pc:picChg chg="add del mod">
          <ac:chgData name="Lingesh M" userId="265daf5f-1b73-47d0-a061-24f1ddc84d1e" providerId="ADAL" clId="{F6A91EFE-991E-F042-BB96-77955E2617C1}" dt="2023-05-16T15:18:00.085" v="2546" actId="478"/>
          <ac:picMkLst>
            <pc:docMk/>
            <pc:sldMk cId="1851955208" sldId="2142533315"/>
            <ac:picMk id="37" creationId="{E41D31F6-26BD-DB4D-9020-F805ACBFA059}"/>
          </ac:picMkLst>
        </pc:picChg>
        <pc:picChg chg="add del mod">
          <ac:chgData name="Lingesh M" userId="265daf5f-1b73-47d0-a061-24f1ddc84d1e" providerId="ADAL" clId="{F6A91EFE-991E-F042-BB96-77955E2617C1}" dt="2023-05-16T15:18:00.085" v="2546" actId="478"/>
          <ac:picMkLst>
            <pc:docMk/>
            <pc:sldMk cId="1851955208" sldId="2142533315"/>
            <ac:picMk id="38" creationId="{E39062A7-0478-0441-835A-DF2ED6F4F333}"/>
          </ac:picMkLst>
        </pc:picChg>
        <pc:picChg chg="add del mod">
          <ac:chgData name="Lingesh M" userId="265daf5f-1b73-47d0-a061-24f1ddc84d1e" providerId="ADAL" clId="{F6A91EFE-991E-F042-BB96-77955E2617C1}" dt="2023-05-16T15:18:00.085" v="2546" actId="478"/>
          <ac:picMkLst>
            <pc:docMk/>
            <pc:sldMk cId="1851955208" sldId="2142533315"/>
            <ac:picMk id="50" creationId="{44CF064F-58BB-3A40-88E6-688B7956E9D5}"/>
          </ac:picMkLst>
        </pc:picChg>
        <pc:picChg chg="add del mod">
          <ac:chgData name="Lingesh M" userId="265daf5f-1b73-47d0-a061-24f1ddc84d1e" providerId="ADAL" clId="{F6A91EFE-991E-F042-BB96-77955E2617C1}" dt="2023-05-16T15:18:00.085" v="2546" actId="478"/>
          <ac:picMkLst>
            <pc:docMk/>
            <pc:sldMk cId="1851955208" sldId="2142533315"/>
            <ac:picMk id="53" creationId="{7F5393EC-CD59-6341-B570-31848A36124C}"/>
          </ac:picMkLst>
        </pc:picChg>
        <pc:picChg chg="add del mod">
          <ac:chgData name="Lingesh M" userId="265daf5f-1b73-47d0-a061-24f1ddc84d1e" providerId="ADAL" clId="{F6A91EFE-991E-F042-BB96-77955E2617C1}" dt="2023-05-16T15:18:00.085" v="2546" actId="478"/>
          <ac:picMkLst>
            <pc:docMk/>
            <pc:sldMk cId="1851955208" sldId="2142533315"/>
            <ac:picMk id="72" creationId="{7D3F4655-016A-A74E-A729-DE8D5D5F1157}"/>
          </ac:picMkLst>
        </pc:picChg>
        <pc:picChg chg="add del mod">
          <ac:chgData name="Lingesh M" userId="265daf5f-1b73-47d0-a061-24f1ddc84d1e" providerId="ADAL" clId="{F6A91EFE-991E-F042-BB96-77955E2617C1}" dt="2023-05-16T15:18:00.085" v="2546" actId="478"/>
          <ac:picMkLst>
            <pc:docMk/>
            <pc:sldMk cId="1851955208" sldId="2142533315"/>
            <ac:picMk id="78" creationId="{4DC53DC2-08B4-204E-9852-8ACD4501928F}"/>
          </ac:picMkLst>
        </pc:picChg>
        <pc:picChg chg="add mod">
          <ac:chgData name="Lingesh M" userId="265daf5f-1b73-47d0-a061-24f1ddc84d1e" providerId="ADAL" clId="{F6A91EFE-991E-F042-BB96-77955E2617C1}" dt="2023-05-16T15:18:20.741" v="2548"/>
          <ac:picMkLst>
            <pc:docMk/>
            <pc:sldMk cId="1851955208" sldId="2142533315"/>
            <ac:picMk id="87" creationId="{C7419D19-E8B3-BE4C-9181-99E018FECA1B}"/>
          </ac:picMkLst>
        </pc:picChg>
        <pc:picChg chg="add mod">
          <ac:chgData name="Lingesh M" userId="265daf5f-1b73-47d0-a061-24f1ddc84d1e" providerId="ADAL" clId="{F6A91EFE-991E-F042-BB96-77955E2617C1}" dt="2023-05-16T15:18:20.741" v="2548"/>
          <ac:picMkLst>
            <pc:docMk/>
            <pc:sldMk cId="1851955208" sldId="2142533315"/>
            <ac:picMk id="95" creationId="{85BBA194-E9BB-2343-BB32-830052B2EB9B}"/>
          </ac:picMkLst>
        </pc:picChg>
        <pc:picChg chg="add mod">
          <ac:chgData name="Lingesh M" userId="265daf5f-1b73-47d0-a061-24f1ddc84d1e" providerId="ADAL" clId="{F6A91EFE-991E-F042-BB96-77955E2617C1}" dt="2023-05-16T15:18:20.741" v="2548"/>
          <ac:picMkLst>
            <pc:docMk/>
            <pc:sldMk cId="1851955208" sldId="2142533315"/>
            <ac:picMk id="96" creationId="{0C1AE01F-7CE4-B644-BB9E-C3F1767C298A}"/>
          </ac:picMkLst>
        </pc:picChg>
        <pc:picChg chg="add mod">
          <ac:chgData name="Lingesh M" userId="265daf5f-1b73-47d0-a061-24f1ddc84d1e" providerId="ADAL" clId="{F6A91EFE-991E-F042-BB96-77955E2617C1}" dt="2023-05-16T15:18:20.741" v="2548"/>
          <ac:picMkLst>
            <pc:docMk/>
            <pc:sldMk cId="1851955208" sldId="2142533315"/>
            <ac:picMk id="99" creationId="{44C45F42-8397-814A-B468-B02548C8E24E}"/>
          </ac:picMkLst>
        </pc:picChg>
        <pc:picChg chg="add mod">
          <ac:chgData name="Lingesh M" userId="265daf5f-1b73-47d0-a061-24f1ddc84d1e" providerId="ADAL" clId="{F6A91EFE-991E-F042-BB96-77955E2617C1}" dt="2023-05-16T15:18:20.741" v="2548"/>
          <ac:picMkLst>
            <pc:docMk/>
            <pc:sldMk cId="1851955208" sldId="2142533315"/>
            <ac:picMk id="113" creationId="{803330AF-B4E1-1F47-9F40-300055068B39}"/>
          </ac:picMkLst>
        </pc:picChg>
        <pc:picChg chg="add mod">
          <ac:chgData name="Lingesh M" userId="265daf5f-1b73-47d0-a061-24f1ddc84d1e" providerId="ADAL" clId="{F6A91EFE-991E-F042-BB96-77955E2617C1}" dt="2023-05-16T15:18:20.741" v="2548"/>
          <ac:picMkLst>
            <pc:docMk/>
            <pc:sldMk cId="1851955208" sldId="2142533315"/>
            <ac:picMk id="114" creationId="{49214340-2FE4-7C4A-980C-EBAFFD14131D}"/>
          </ac:picMkLst>
        </pc:picChg>
        <pc:picChg chg="add mod">
          <ac:chgData name="Lingesh M" userId="265daf5f-1b73-47d0-a061-24f1ddc84d1e" providerId="ADAL" clId="{F6A91EFE-991E-F042-BB96-77955E2617C1}" dt="2023-05-16T15:18:20.741" v="2548"/>
          <ac:picMkLst>
            <pc:docMk/>
            <pc:sldMk cId="1851955208" sldId="2142533315"/>
            <ac:picMk id="118" creationId="{81CF28B3-B756-C54B-93D3-C40AA7A6996B}"/>
          </ac:picMkLst>
        </pc:picChg>
        <pc:picChg chg="add mod">
          <ac:chgData name="Lingesh M" userId="265daf5f-1b73-47d0-a061-24f1ddc84d1e" providerId="ADAL" clId="{F6A91EFE-991E-F042-BB96-77955E2617C1}" dt="2023-05-16T15:18:20.741" v="2548"/>
          <ac:picMkLst>
            <pc:docMk/>
            <pc:sldMk cId="1851955208" sldId="2142533315"/>
            <ac:picMk id="121" creationId="{DF80840D-E8D6-8D4A-B6F5-E07D14B481D1}"/>
          </ac:picMkLst>
        </pc:picChg>
        <pc:picChg chg="add mod">
          <ac:chgData name="Lingesh M" userId="265daf5f-1b73-47d0-a061-24f1ddc84d1e" providerId="ADAL" clId="{F6A91EFE-991E-F042-BB96-77955E2617C1}" dt="2023-05-16T15:18:20.741" v="2548"/>
          <ac:picMkLst>
            <pc:docMk/>
            <pc:sldMk cId="1851955208" sldId="2142533315"/>
            <ac:picMk id="132" creationId="{8F2ED576-F12B-9C4F-8A30-FE14E9AB9AA5}"/>
          </ac:picMkLst>
        </pc:picChg>
        <pc:picChg chg="add mod">
          <ac:chgData name="Lingesh M" userId="265daf5f-1b73-47d0-a061-24f1ddc84d1e" providerId="ADAL" clId="{F6A91EFE-991E-F042-BB96-77955E2617C1}" dt="2023-05-16T15:18:20.741" v="2548"/>
          <ac:picMkLst>
            <pc:docMk/>
            <pc:sldMk cId="1851955208" sldId="2142533315"/>
            <ac:picMk id="136" creationId="{83114A26-C347-8A4A-9CE2-5336FDCFBB79}"/>
          </ac:picMkLst>
        </pc:picChg>
        <pc:picChg chg="add mod">
          <ac:chgData name="Lingesh M" userId="265daf5f-1b73-47d0-a061-24f1ddc84d1e" providerId="ADAL" clId="{F6A91EFE-991E-F042-BB96-77955E2617C1}" dt="2023-05-16T15:18:20.741" v="2548"/>
          <ac:picMkLst>
            <pc:docMk/>
            <pc:sldMk cId="1851955208" sldId="2142533315"/>
            <ac:picMk id="140" creationId="{0B0CD6D1-C1D1-A041-9A9F-C77BD9EDA718}"/>
          </ac:picMkLst>
        </pc:picChg>
        <pc:picChg chg="add mod">
          <ac:chgData name="Lingesh M" userId="265daf5f-1b73-47d0-a061-24f1ddc84d1e" providerId="ADAL" clId="{F6A91EFE-991E-F042-BB96-77955E2617C1}" dt="2023-05-16T15:18:20.741" v="2548"/>
          <ac:picMkLst>
            <pc:docMk/>
            <pc:sldMk cId="1851955208" sldId="2142533315"/>
            <ac:picMk id="141" creationId="{9DE0B3E9-1697-CB4D-81D5-9CA1773FE6FB}"/>
          </ac:picMkLst>
        </pc:picChg>
        <pc:picChg chg="add mod">
          <ac:chgData name="Lingesh M" userId="265daf5f-1b73-47d0-a061-24f1ddc84d1e" providerId="ADAL" clId="{F6A91EFE-991E-F042-BB96-77955E2617C1}" dt="2023-05-16T15:18:20.741" v="2548"/>
          <ac:picMkLst>
            <pc:docMk/>
            <pc:sldMk cId="1851955208" sldId="2142533315"/>
            <ac:picMk id="142" creationId="{804719AD-3847-CA49-8CEF-7D72F1313C91}"/>
          </ac:picMkLst>
        </pc:picChg>
        <pc:picChg chg="add mod">
          <ac:chgData name="Lingesh M" userId="265daf5f-1b73-47d0-a061-24f1ddc84d1e" providerId="ADAL" clId="{F6A91EFE-991E-F042-BB96-77955E2617C1}" dt="2023-05-16T15:18:20.741" v="2548"/>
          <ac:picMkLst>
            <pc:docMk/>
            <pc:sldMk cId="1851955208" sldId="2142533315"/>
            <ac:picMk id="145" creationId="{48398C67-6EE4-5C47-B26A-4AA63CE8E5C3}"/>
          </ac:picMkLst>
        </pc:picChg>
        <pc:picChg chg="add mod">
          <ac:chgData name="Lingesh M" userId="265daf5f-1b73-47d0-a061-24f1ddc84d1e" providerId="ADAL" clId="{F6A91EFE-991E-F042-BB96-77955E2617C1}" dt="2023-05-16T15:18:20.741" v="2548"/>
          <ac:picMkLst>
            <pc:docMk/>
            <pc:sldMk cId="1851955208" sldId="2142533315"/>
            <ac:picMk id="148" creationId="{924E3BB8-6EB6-F94B-A303-7F1CC18D6C49}"/>
          </ac:picMkLst>
        </pc:picChg>
        <pc:picChg chg="add mod">
          <ac:chgData name="Lingesh M" userId="265daf5f-1b73-47d0-a061-24f1ddc84d1e" providerId="ADAL" clId="{F6A91EFE-991E-F042-BB96-77955E2617C1}" dt="2023-05-16T15:18:20.741" v="2548"/>
          <ac:picMkLst>
            <pc:docMk/>
            <pc:sldMk cId="1851955208" sldId="2142533315"/>
            <ac:picMk id="159" creationId="{8EEE02A5-5666-C443-8FCE-5214EE1930BE}"/>
          </ac:picMkLst>
        </pc:picChg>
        <pc:picChg chg="add del mod">
          <ac:chgData name="Lingesh M" userId="265daf5f-1b73-47d0-a061-24f1ddc84d1e" providerId="ADAL" clId="{F6A91EFE-991E-F042-BB96-77955E2617C1}" dt="2023-05-16T15:18:00.085" v="2546" actId="478"/>
          <ac:picMkLst>
            <pc:docMk/>
            <pc:sldMk cId="1851955208" sldId="2142533315"/>
            <ac:picMk id="1026" creationId="{8113677C-9F4F-3D45-9E02-34AE170E978F}"/>
          </ac:picMkLst>
        </pc:picChg>
        <pc:cxnChg chg="add del mod">
          <ac:chgData name="Lingesh M" userId="265daf5f-1b73-47d0-a061-24f1ddc84d1e" providerId="ADAL" clId="{F6A91EFE-991E-F042-BB96-77955E2617C1}" dt="2023-05-16T15:18:00.085" v="2546" actId="478"/>
          <ac:cxnSpMkLst>
            <pc:docMk/>
            <pc:sldMk cId="1851955208" sldId="2142533315"/>
            <ac:cxnSpMk id="10" creationId="{94C8269A-562C-1849-9860-694997902CE1}"/>
          </ac:cxnSpMkLst>
        </pc:cxnChg>
        <pc:cxnChg chg="add del mod">
          <ac:chgData name="Lingesh M" userId="265daf5f-1b73-47d0-a061-24f1ddc84d1e" providerId="ADAL" clId="{F6A91EFE-991E-F042-BB96-77955E2617C1}" dt="2023-05-16T15:18:00.085" v="2546" actId="478"/>
          <ac:cxnSpMkLst>
            <pc:docMk/>
            <pc:sldMk cId="1851955208" sldId="2142533315"/>
            <ac:cxnSpMk id="30" creationId="{0FA3F088-2DFB-504D-AF19-B416E2D892E7}"/>
          </ac:cxnSpMkLst>
        </pc:cxnChg>
        <pc:cxnChg chg="add del mod">
          <ac:chgData name="Lingesh M" userId="265daf5f-1b73-47d0-a061-24f1ddc84d1e" providerId="ADAL" clId="{F6A91EFE-991E-F042-BB96-77955E2617C1}" dt="2023-05-16T15:18:00.085" v="2546" actId="478"/>
          <ac:cxnSpMkLst>
            <pc:docMk/>
            <pc:sldMk cId="1851955208" sldId="2142533315"/>
            <ac:cxnSpMk id="31" creationId="{3F2188C7-99CA-0C45-82AD-EC69AF5EC370}"/>
          </ac:cxnSpMkLst>
        </pc:cxnChg>
        <pc:cxnChg chg="add del mod">
          <ac:chgData name="Lingesh M" userId="265daf5f-1b73-47d0-a061-24f1ddc84d1e" providerId="ADAL" clId="{F6A91EFE-991E-F042-BB96-77955E2617C1}" dt="2023-05-16T15:18:00.085" v="2546" actId="478"/>
          <ac:cxnSpMkLst>
            <pc:docMk/>
            <pc:sldMk cId="1851955208" sldId="2142533315"/>
            <ac:cxnSpMk id="32" creationId="{FEE969B0-65BC-BB46-B288-13BDAC57322D}"/>
          </ac:cxnSpMkLst>
        </pc:cxnChg>
        <pc:cxnChg chg="add del mod">
          <ac:chgData name="Lingesh M" userId="265daf5f-1b73-47d0-a061-24f1ddc84d1e" providerId="ADAL" clId="{F6A91EFE-991E-F042-BB96-77955E2617C1}" dt="2023-05-16T15:18:00.085" v="2546" actId="478"/>
          <ac:cxnSpMkLst>
            <pc:docMk/>
            <pc:sldMk cId="1851955208" sldId="2142533315"/>
            <ac:cxnSpMk id="33" creationId="{A4B7185C-E5B1-4142-8E6B-0741D4966E67}"/>
          </ac:cxnSpMkLst>
        </pc:cxnChg>
        <pc:cxnChg chg="add del mod">
          <ac:chgData name="Lingesh M" userId="265daf5f-1b73-47d0-a061-24f1ddc84d1e" providerId="ADAL" clId="{F6A91EFE-991E-F042-BB96-77955E2617C1}" dt="2023-05-16T15:18:00.085" v="2546" actId="478"/>
          <ac:cxnSpMkLst>
            <pc:docMk/>
            <pc:sldMk cId="1851955208" sldId="2142533315"/>
            <ac:cxnSpMk id="39" creationId="{62E7D539-9472-BE49-A673-3F32480A2B07}"/>
          </ac:cxnSpMkLst>
        </pc:cxnChg>
        <pc:cxnChg chg="add del mod">
          <ac:chgData name="Lingesh M" userId="265daf5f-1b73-47d0-a061-24f1ddc84d1e" providerId="ADAL" clId="{F6A91EFE-991E-F042-BB96-77955E2617C1}" dt="2023-05-16T15:18:00.085" v="2546" actId="478"/>
          <ac:cxnSpMkLst>
            <pc:docMk/>
            <pc:sldMk cId="1851955208" sldId="2142533315"/>
            <ac:cxnSpMk id="40" creationId="{718C4605-A147-584C-B60D-80D66F858E19}"/>
          </ac:cxnSpMkLst>
        </pc:cxnChg>
        <pc:cxnChg chg="add del mod">
          <ac:chgData name="Lingesh M" userId="265daf5f-1b73-47d0-a061-24f1ddc84d1e" providerId="ADAL" clId="{F6A91EFE-991E-F042-BB96-77955E2617C1}" dt="2023-05-16T15:18:00.085" v="2546" actId="478"/>
          <ac:cxnSpMkLst>
            <pc:docMk/>
            <pc:sldMk cId="1851955208" sldId="2142533315"/>
            <ac:cxnSpMk id="52" creationId="{1966417F-3A27-B847-894C-1A3045C86F4C}"/>
          </ac:cxnSpMkLst>
        </pc:cxnChg>
        <pc:cxnChg chg="add del mod">
          <ac:chgData name="Lingesh M" userId="265daf5f-1b73-47d0-a061-24f1ddc84d1e" providerId="ADAL" clId="{F6A91EFE-991E-F042-BB96-77955E2617C1}" dt="2023-05-16T15:18:00.085" v="2546" actId="478"/>
          <ac:cxnSpMkLst>
            <pc:docMk/>
            <pc:sldMk cId="1851955208" sldId="2142533315"/>
            <ac:cxnSpMk id="54" creationId="{2673A0A9-58AD-E54B-BE66-58FFB1F78171}"/>
          </ac:cxnSpMkLst>
        </pc:cxnChg>
        <pc:cxnChg chg="add del mod">
          <ac:chgData name="Lingesh M" userId="265daf5f-1b73-47d0-a061-24f1ddc84d1e" providerId="ADAL" clId="{F6A91EFE-991E-F042-BB96-77955E2617C1}" dt="2023-05-16T15:18:00.085" v="2546" actId="478"/>
          <ac:cxnSpMkLst>
            <pc:docMk/>
            <pc:sldMk cId="1851955208" sldId="2142533315"/>
            <ac:cxnSpMk id="68" creationId="{541BB72F-F6B0-3B4C-8A85-E6303299F30B}"/>
          </ac:cxnSpMkLst>
        </pc:cxnChg>
        <pc:cxnChg chg="add del mod">
          <ac:chgData name="Lingesh M" userId="265daf5f-1b73-47d0-a061-24f1ddc84d1e" providerId="ADAL" clId="{F6A91EFE-991E-F042-BB96-77955E2617C1}" dt="2023-05-16T15:18:00.085" v="2546" actId="478"/>
          <ac:cxnSpMkLst>
            <pc:docMk/>
            <pc:sldMk cId="1851955208" sldId="2142533315"/>
            <ac:cxnSpMk id="69" creationId="{6A4CEDE1-9541-0B4D-97AD-5573757E148D}"/>
          </ac:cxnSpMkLst>
        </pc:cxnChg>
        <pc:cxnChg chg="add del mod">
          <ac:chgData name="Lingesh M" userId="265daf5f-1b73-47d0-a061-24f1ddc84d1e" providerId="ADAL" clId="{F6A91EFE-991E-F042-BB96-77955E2617C1}" dt="2023-05-16T15:18:00.085" v="2546" actId="478"/>
          <ac:cxnSpMkLst>
            <pc:docMk/>
            <pc:sldMk cId="1851955208" sldId="2142533315"/>
            <ac:cxnSpMk id="70" creationId="{BCFB77AC-8F36-0744-AD41-98C10F7807EC}"/>
          </ac:cxnSpMkLst>
        </pc:cxnChg>
        <pc:cxnChg chg="add del mod">
          <ac:chgData name="Lingesh M" userId="265daf5f-1b73-47d0-a061-24f1ddc84d1e" providerId="ADAL" clId="{F6A91EFE-991E-F042-BB96-77955E2617C1}" dt="2023-05-16T15:18:00.085" v="2546" actId="478"/>
          <ac:cxnSpMkLst>
            <pc:docMk/>
            <pc:sldMk cId="1851955208" sldId="2142533315"/>
            <ac:cxnSpMk id="71" creationId="{3D326A2A-E24D-024A-9BA4-CB7E0AE82CC6}"/>
          </ac:cxnSpMkLst>
        </pc:cxnChg>
        <pc:cxnChg chg="add del mod">
          <ac:chgData name="Lingesh M" userId="265daf5f-1b73-47d0-a061-24f1ddc84d1e" providerId="ADAL" clId="{F6A91EFE-991E-F042-BB96-77955E2617C1}" dt="2023-05-16T15:18:00.085" v="2546" actId="478"/>
          <ac:cxnSpMkLst>
            <pc:docMk/>
            <pc:sldMk cId="1851955208" sldId="2142533315"/>
            <ac:cxnSpMk id="73" creationId="{8745C1BA-0032-9D40-AC8D-E6DBD330BFF2}"/>
          </ac:cxnSpMkLst>
        </pc:cxnChg>
        <pc:cxnChg chg="add del mod">
          <ac:chgData name="Lingesh M" userId="265daf5f-1b73-47d0-a061-24f1ddc84d1e" providerId="ADAL" clId="{F6A91EFE-991E-F042-BB96-77955E2617C1}" dt="2023-05-16T15:18:00.085" v="2546" actId="478"/>
          <ac:cxnSpMkLst>
            <pc:docMk/>
            <pc:sldMk cId="1851955208" sldId="2142533315"/>
            <ac:cxnSpMk id="80" creationId="{5FB7EFD1-B022-994C-AA3A-CA64F3870DB9}"/>
          </ac:cxnSpMkLst>
        </pc:cxnChg>
        <pc:cxnChg chg="add mod">
          <ac:chgData name="Lingesh M" userId="265daf5f-1b73-47d0-a061-24f1ddc84d1e" providerId="ADAL" clId="{F6A91EFE-991E-F042-BB96-77955E2617C1}" dt="2023-05-16T15:18:20.741" v="2548"/>
          <ac:cxnSpMkLst>
            <pc:docMk/>
            <pc:sldMk cId="1851955208" sldId="2142533315"/>
            <ac:cxnSpMk id="89" creationId="{2FFD0667-89E8-AF4E-A451-DDC6FDA6C49E}"/>
          </ac:cxnSpMkLst>
        </pc:cxnChg>
        <pc:cxnChg chg="add mod">
          <ac:chgData name="Lingesh M" userId="265daf5f-1b73-47d0-a061-24f1ddc84d1e" providerId="ADAL" clId="{F6A91EFE-991E-F042-BB96-77955E2617C1}" dt="2023-05-16T15:18:20.741" v="2548"/>
          <ac:cxnSpMkLst>
            <pc:docMk/>
            <pc:sldMk cId="1851955208" sldId="2142533315"/>
            <ac:cxnSpMk id="108" creationId="{B1352BB3-ABF0-8045-B55D-09CE5BD42AB1}"/>
          </ac:cxnSpMkLst>
        </pc:cxnChg>
        <pc:cxnChg chg="add mod">
          <ac:chgData name="Lingesh M" userId="265daf5f-1b73-47d0-a061-24f1ddc84d1e" providerId="ADAL" clId="{F6A91EFE-991E-F042-BB96-77955E2617C1}" dt="2023-05-16T15:18:20.741" v="2548"/>
          <ac:cxnSpMkLst>
            <pc:docMk/>
            <pc:sldMk cId="1851955208" sldId="2142533315"/>
            <ac:cxnSpMk id="109" creationId="{7BC7225C-24A3-034B-B736-8EA857ED6CAC}"/>
          </ac:cxnSpMkLst>
        </pc:cxnChg>
        <pc:cxnChg chg="add mod">
          <ac:chgData name="Lingesh M" userId="265daf5f-1b73-47d0-a061-24f1ddc84d1e" providerId="ADAL" clId="{F6A91EFE-991E-F042-BB96-77955E2617C1}" dt="2023-05-16T15:18:20.741" v="2548"/>
          <ac:cxnSpMkLst>
            <pc:docMk/>
            <pc:sldMk cId="1851955208" sldId="2142533315"/>
            <ac:cxnSpMk id="115" creationId="{70E5F109-E517-6C4C-A0DA-04F23C745EE0}"/>
          </ac:cxnSpMkLst>
        </pc:cxnChg>
        <pc:cxnChg chg="add mod">
          <ac:chgData name="Lingesh M" userId="265daf5f-1b73-47d0-a061-24f1ddc84d1e" providerId="ADAL" clId="{F6A91EFE-991E-F042-BB96-77955E2617C1}" dt="2023-05-16T15:18:20.741" v="2548"/>
          <ac:cxnSpMkLst>
            <pc:docMk/>
            <pc:sldMk cId="1851955208" sldId="2142533315"/>
            <ac:cxnSpMk id="116" creationId="{E358D3BF-CC0B-4248-9DCF-B77166EC2D04}"/>
          </ac:cxnSpMkLst>
        </pc:cxnChg>
        <pc:cxnChg chg="add mod">
          <ac:chgData name="Lingesh M" userId="265daf5f-1b73-47d0-a061-24f1ddc84d1e" providerId="ADAL" clId="{F6A91EFE-991E-F042-BB96-77955E2617C1}" dt="2023-05-16T15:18:20.741" v="2548"/>
          <ac:cxnSpMkLst>
            <pc:docMk/>
            <pc:sldMk cId="1851955208" sldId="2142533315"/>
            <ac:cxnSpMk id="120" creationId="{C9249EF9-3C7A-F64E-A95E-3F7EB0D5B5D1}"/>
          </ac:cxnSpMkLst>
        </pc:cxnChg>
        <pc:cxnChg chg="add mod">
          <ac:chgData name="Lingesh M" userId="265daf5f-1b73-47d0-a061-24f1ddc84d1e" providerId="ADAL" clId="{F6A91EFE-991E-F042-BB96-77955E2617C1}" dt="2023-05-16T15:18:20.741" v="2548"/>
          <ac:cxnSpMkLst>
            <pc:docMk/>
            <pc:sldMk cId="1851955208" sldId="2142533315"/>
            <ac:cxnSpMk id="122" creationId="{069F5E2C-9D45-4348-A928-7A586EB6E8DE}"/>
          </ac:cxnSpMkLst>
        </pc:cxnChg>
        <pc:cxnChg chg="add mod">
          <ac:chgData name="Lingesh M" userId="265daf5f-1b73-47d0-a061-24f1ddc84d1e" providerId="ADAL" clId="{F6A91EFE-991E-F042-BB96-77955E2617C1}" dt="2023-05-16T15:18:20.741" v="2548"/>
          <ac:cxnSpMkLst>
            <pc:docMk/>
            <pc:sldMk cId="1851955208" sldId="2142533315"/>
            <ac:cxnSpMk id="128" creationId="{0A1D2797-5185-BC42-ABC7-4A28687144D7}"/>
          </ac:cxnSpMkLst>
        </pc:cxnChg>
        <pc:cxnChg chg="add mod">
          <ac:chgData name="Lingesh M" userId="265daf5f-1b73-47d0-a061-24f1ddc84d1e" providerId="ADAL" clId="{F6A91EFE-991E-F042-BB96-77955E2617C1}" dt="2023-05-16T15:18:20.741" v="2548"/>
          <ac:cxnSpMkLst>
            <pc:docMk/>
            <pc:sldMk cId="1851955208" sldId="2142533315"/>
            <ac:cxnSpMk id="129" creationId="{1E7BD44B-2EB9-6340-A6E8-4ECA6972EE26}"/>
          </ac:cxnSpMkLst>
        </pc:cxnChg>
        <pc:cxnChg chg="add mod">
          <ac:chgData name="Lingesh M" userId="265daf5f-1b73-47d0-a061-24f1ddc84d1e" providerId="ADAL" clId="{F6A91EFE-991E-F042-BB96-77955E2617C1}" dt="2023-05-16T15:18:20.741" v="2548"/>
          <ac:cxnSpMkLst>
            <pc:docMk/>
            <pc:sldMk cId="1851955208" sldId="2142533315"/>
            <ac:cxnSpMk id="130" creationId="{FDC61923-D5FF-904A-A885-5CB1C01B723B}"/>
          </ac:cxnSpMkLst>
        </pc:cxnChg>
        <pc:cxnChg chg="add mod">
          <ac:chgData name="Lingesh M" userId="265daf5f-1b73-47d0-a061-24f1ddc84d1e" providerId="ADAL" clId="{F6A91EFE-991E-F042-BB96-77955E2617C1}" dt="2023-05-16T15:18:20.741" v="2548"/>
          <ac:cxnSpMkLst>
            <pc:docMk/>
            <pc:sldMk cId="1851955208" sldId="2142533315"/>
            <ac:cxnSpMk id="131" creationId="{B99C9E16-9D79-CD4F-81CD-EE316DCAEF7E}"/>
          </ac:cxnSpMkLst>
        </pc:cxnChg>
        <pc:cxnChg chg="add mod">
          <ac:chgData name="Lingesh M" userId="265daf5f-1b73-47d0-a061-24f1ddc84d1e" providerId="ADAL" clId="{F6A91EFE-991E-F042-BB96-77955E2617C1}" dt="2023-05-16T15:18:20.741" v="2548"/>
          <ac:cxnSpMkLst>
            <pc:docMk/>
            <pc:sldMk cId="1851955208" sldId="2142533315"/>
            <ac:cxnSpMk id="133" creationId="{9F1F5D28-BE49-9C49-89A2-5DDB2D7D1D07}"/>
          </ac:cxnSpMkLst>
        </pc:cxnChg>
        <pc:cxnChg chg="add mod">
          <ac:chgData name="Lingesh M" userId="265daf5f-1b73-47d0-a061-24f1ddc84d1e" providerId="ADAL" clId="{F6A91EFE-991E-F042-BB96-77955E2617C1}" dt="2023-05-16T15:18:20.741" v="2548"/>
          <ac:cxnSpMkLst>
            <pc:docMk/>
            <pc:sldMk cId="1851955208" sldId="2142533315"/>
            <ac:cxnSpMk id="138" creationId="{4846E0BF-D811-F34F-9D0B-D36F41C2B611}"/>
          </ac:cxnSpMkLst>
        </pc:cxnChg>
        <pc:cxnChg chg="add mod">
          <ac:chgData name="Lingesh M" userId="265daf5f-1b73-47d0-a061-24f1ddc84d1e" providerId="ADAL" clId="{F6A91EFE-991E-F042-BB96-77955E2617C1}" dt="2023-05-16T15:18:20.741" v="2548"/>
          <ac:cxnSpMkLst>
            <pc:docMk/>
            <pc:sldMk cId="1851955208" sldId="2142533315"/>
            <ac:cxnSpMk id="150" creationId="{B0D6C2E7-4C7F-394E-ADAF-18252CEFDBCC}"/>
          </ac:cxnSpMkLst>
        </pc:cxnChg>
        <pc:cxnChg chg="add mod">
          <ac:chgData name="Lingesh M" userId="265daf5f-1b73-47d0-a061-24f1ddc84d1e" providerId="ADAL" clId="{F6A91EFE-991E-F042-BB96-77955E2617C1}" dt="2023-05-16T15:18:20.741" v="2548"/>
          <ac:cxnSpMkLst>
            <pc:docMk/>
            <pc:sldMk cId="1851955208" sldId="2142533315"/>
            <ac:cxnSpMk id="151" creationId="{FF13D862-3AAF-EF4D-9D58-F71BEBDF9C8D}"/>
          </ac:cxnSpMkLst>
        </pc:cxnChg>
        <pc:cxnChg chg="add mod">
          <ac:chgData name="Lingesh M" userId="265daf5f-1b73-47d0-a061-24f1ddc84d1e" providerId="ADAL" clId="{F6A91EFE-991E-F042-BB96-77955E2617C1}" dt="2023-05-16T15:18:20.741" v="2548"/>
          <ac:cxnSpMkLst>
            <pc:docMk/>
            <pc:sldMk cId="1851955208" sldId="2142533315"/>
            <ac:cxnSpMk id="154" creationId="{234977CE-86AB-8441-A507-6E1206A1A98F}"/>
          </ac:cxnSpMkLst>
        </pc:cxnChg>
      </pc:sldChg>
      <pc:sldChg chg="del">
        <pc:chgData name="Lingesh M" userId="265daf5f-1b73-47d0-a061-24f1ddc84d1e" providerId="ADAL" clId="{F6A91EFE-991E-F042-BB96-77955E2617C1}" dt="2023-05-10T09:29:09.660" v="43" actId="2696"/>
        <pc:sldMkLst>
          <pc:docMk/>
          <pc:sldMk cId="818707646" sldId="2142533317"/>
        </pc:sldMkLst>
      </pc:sldChg>
      <pc:sldChg chg="delSp mod">
        <pc:chgData name="Lingesh M" userId="265daf5f-1b73-47d0-a061-24f1ddc84d1e" providerId="ADAL" clId="{F6A91EFE-991E-F042-BB96-77955E2617C1}" dt="2023-05-10T11:12:20.834" v="1415" actId="478"/>
        <pc:sldMkLst>
          <pc:docMk/>
          <pc:sldMk cId="3156934199" sldId="2142533322"/>
        </pc:sldMkLst>
        <pc:picChg chg="del">
          <ac:chgData name="Lingesh M" userId="265daf5f-1b73-47d0-a061-24f1ddc84d1e" providerId="ADAL" clId="{F6A91EFE-991E-F042-BB96-77955E2617C1}" dt="2023-05-10T11:12:20.834" v="1415" actId="478"/>
          <ac:picMkLst>
            <pc:docMk/>
            <pc:sldMk cId="3156934199" sldId="2142533322"/>
            <ac:picMk id="4" creationId="{0A16CE55-C124-82B9-A540-D80F25FEB724}"/>
          </ac:picMkLst>
        </pc:picChg>
      </pc:sldChg>
      <pc:sldChg chg="modSp mod">
        <pc:chgData name="Lingesh M" userId="265daf5f-1b73-47d0-a061-24f1ddc84d1e" providerId="ADAL" clId="{F6A91EFE-991E-F042-BB96-77955E2617C1}" dt="2023-05-15T11:40:59.134" v="2530" actId="20577"/>
        <pc:sldMkLst>
          <pc:docMk/>
          <pc:sldMk cId="2712569688" sldId="2142533326"/>
        </pc:sldMkLst>
        <pc:spChg chg="mod">
          <ac:chgData name="Lingesh M" userId="265daf5f-1b73-47d0-a061-24f1ddc84d1e" providerId="ADAL" clId="{F6A91EFE-991E-F042-BB96-77955E2617C1}" dt="2023-05-15T11:40:59.134" v="2530" actId="20577"/>
          <ac:spMkLst>
            <pc:docMk/>
            <pc:sldMk cId="2712569688" sldId="2142533326"/>
            <ac:spMk id="19" creationId="{00000000-0000-0000-0000-000000000000}"/>
          </ac:spMkLst>
        </pc:spChg>
      </pc:sldChg>
      <pc:sldChg chg="modSp mod">
        <pc:chgData name="Lingesh M" userId="265daf5f-1b73-47d0-a061-24f1ddc84d1e" providerId="ADAL" clId="{F6A91EFE-991E-F042-BB96-77955E2617C1}" dt="2023-05-15T11:42:14.857" v="2539" actId="20577"/>
        <pc:sldMkLst>
          <pc:docMk/>
          <pc:sldMk cId="3528522074" sldId="2142533327"/>
        </pc:sldMkLst>
        <pc:spChg chg="mod">
          <ac:chgData name="Lingesh M" userId="265daf5f-1b73-47d0-a061-24f1ddc84d1e" providerId="ADAL" clId="{F6A91EFE-991E-F042-BB96-77955E2617C1}" dt="2023-05-15T11:42:14.857" v="2539" actId="20577"/>
          <ac:spMkLst>
            <pc:docMk/>
            <pc:sldMk cId="3528522074" sldId="2142533327"/>
            <ac:spMk id="19" creationId="{00000000-0000-0000-0000-000000000000}"/>
          </ac:spMkLst>
        </pc:spChg>
      </pc:sldChg>
      <pc:sldChg chg="modSp del mod">
        <pc:chgData name="Lingesh M" userId="265daf5f-1b73-47d0-a061-24f1ddc84d1e" providerId="ADAL" clId="{F6A91EFE-991E-F042-BB96-77955E2617C1}" dt="2023-05-10T11:11:38.825" v="1414" actId="2696"/>
        <pc:sldMkLst>
          <pc:docMk/>
          <pc:sldMk cId="2073997770" sldId="2142533328"/>
        </pc:sldMkLst>
        <pc:spChg chg="mod">
          <ac:chgData name="Lingesh M" userId="265daf5f-1b73-47d0-a061-24f1ddc84d1e" providerId="ADAL" clId="{F6A91EFE-991E-F042-BB96-77955E2617C1}" dt="2023-05-10T11:08:14.648" v="1354" actId="20577"/>
          <ac:spMkLst>
            <pc:docMk/>
            <pc:sldMk cId="2073997770" sldId="2142533328"/>
            <ac:spMk id="19" creationId="{00000000-0000-0000-0000-000000000000}"/>
          </ac:spMkLst>
        </pc:spChg>
      </pc:sldChg>
      <pc:sldChg chg="del">
        <pc:chgData name="Lingesh M" userId="265daf5f-1b73-47d0-a061-24f1ddc84d1e" providerId="ADAL" clId="{F6A91EFE-991E-F042-BB96-77955E2617C1}" dt="2023-05-10T09:30:20.764" v="45" actId="2696"/>
        <pc:sldMkLst>
          <pc:docMk/>
          <pc:sldMk cId="558344761" sldId="2142533330"/>
        </pc:sldMkLst>
      </pc:sldChg>
      <pc:sldChg chg="del">
        <pc:chgData name="Lingesh M" userId="265daf5f-1b73-47d0-a061-24f1ddc84d1e" providerId="ADAL" clId="{F6A91EFE-991E-F042-BB96-77955E2617C1}" dt="2023-05-10T09:30:25.793" v="47" actId="2696"/>
        <pc:sldMkLst>
          <pc:docMk/>
          <pc:sldMk cId="226107083" sldId="2142533331"/>
        </pc:sldMkLst>
      </pc:sldChg>
      <pc:sldChg chg="modSp mod">
        <pc:chgData name="Lingesh M" userId="265daf5f-1b73-47d0-a061-24f1ddc84d1e" providerId="ADAL" clId="{F6A91EFE-991E-F042-BB96-77955E2617C1}" dt="2023-05-10T09:31:10.865" v="57" actId="20577"/>
        <pc:sldMkLst>
          <pc:docMk/>
          <pc:sldMk cId="1794704000" sldId="2142533332"/>
        </pc:sldMkLst>
        <pc:spChg chg="mod">
          <ac:chgData name="Lingesh M" userId="265daf5f-1b73-47d0-a061-24f1ddc84d1e" providerId="ADAL" clId="{F6A91EFE-991E-F042-BB96-77955E2617C1}" dt="2023-05-10T09:31:10.865" v="57" actId="20577"/>
          <ac:spMkLst>
            <pc:docMk/>
            <pc:sldMk cId="1794704000" sldId="2142533332"/>
            <ac:spMk id="7" creationId="{5E455365-D04E-4827-89DC-8A6F11F6F6CE}"/>
          </ac:spMkLst>
        </pc:spChg>
      </pc:sldChg>
      <pc:sldChg chg="del">
        <pc:chgData name="Lingesh M" userId="265daf5f-1b73-47d0-a061-24f1ddc84d1e" providerId="ADAL" clId="{F6A91EFE-991E-F042-BB96-77955E2617C1}" dt="2023-05-10T09:31:06.869" v="50" actId="2696"/>
        <pc:sldMkLst>
          <pc:docMk/>
          <pc:sldMk cId="4139754758" sldId="2142533334"/>
        </pc:sldMkLst>
      </pc:sldChg>
      <pc:sldChg chg="delSp modSp mod">
        <pc:chgData name="Lingesh M" userId="265daf5f-1b73-47d0-a061-24f1ddc84d1e" providerId="ADAL" clId="{F6A91EFE-991E-F042-BB96-77955E2617C1}" dt="2023-05-10T11:14:52.100" v="1483" actId="478"/>
        <pc:sldMkLst>
          <pc:docMk/>
          <pc:sldMk cId="165910981" sldId="2142533335"/>
        </pc:sldMkLst>
        <pc:spChg chg="del">
          <ac:chgData name="Lingesh M" userId="265daf5f-1b73-47d0-a061-24f1ddc84d1e" providerId="ADAL" clId="{F6A91EFE-991E-F042-BB96-77955E2617C1}" dt="2023-05-10T11:14:42.080" v="1479" actId="478"/>
          <ac:spMkLst>
            <pc:docMk/>
            <pc:sldMk cId="165910981" sldId="2142533335"/>
            <ac:spMk id="5" creationId="{E08F5808-8D0C-84B8-10A4-4390C9F8865C}"/>
          </ac:spMkLst>
        </pc:spChg>
        <pc:spChg chg="del">
          <ac:chgData name="Lingesh M" userId="265daf5f-1b73-47d0-a061-24f1ddc84d1e" providerId="ADAL" clId="{F6A91EFE-991E-F042-BB96-77955E2617C1}" dt="2023-05-10T11:14:47.714" v="1481" actId="478"/>
          <ac:spMkLst>
            <pc:docMk/>
            <pc:sldMk cId="165910981" sldId="2142533335"/>
            <ac:spMk id="6" creationId="{6838B21D-7759-76A0-14B1-81C1153B23C6}"/>
          </ac:spMkLst>
        </pc:spChg>
        <pc:spChg chg="del">
          <ac:chgData name="Lingesh M" userId="265daf5f-1b73-47d0-a061-24f1ddc84d1e" providerId="ADAL" clId="{F6A91EFE-991E-F042-BB96-77955E2617C1}" dt="2023-05-10T11:14:52.100" v="1483" actId="478"/>
          <ac:spMkLst>
            <pc:docMk/>
            <pc:sldMk cId="165910981" sldId="2142533335"/>
            <ac:spMk id="7" creationId="{4BAE38BA-7B36-C9D7-9694-AA3EF936BFF8}"/>
          </ac:spMkLst>
        </pc:spChg>
        <pc:spChg chg="del mod">
          <ac:chgData name="Lingesh M" userId="265daf5f-1b73-47d0-a061-24f1ddc84d1e" providerId="ADAL" clId="{F6A91EFE-991E-F042-BB96-77955E2617C1}" dt="2023-05-10T11:14:39.913" v="1478" actId="478"/>
          <ac:spMkLst>
            <pc:docMk/>
            <pc:sldMk cId="165910981" sldId="2142533335"/>
            <ac:spMk id="8" creationId="{904C66B2-4A9F-5AF8-CE5A-7089615FD1D8}"/>
          </ac:spMkLst>
        </pc:spChg>
        <pc:spChg chg="del">
          <ac:chgData name="Lingesh M" userId="265daf5f-1b73-47d0-a061-24f1ddc84d1e" providerId="ADAL" clId="{F6A91EFE-991E-F042-BB96-77955E2617C1}" dt="2023-05-10T11:14:46.170" v="1480" actId="478"/>
          <ac:spMkLst>
            <pc:docMk/>
            <pc:sldMk cId="165910981" sldId="2142533335"/>
            <ac:spMk id="10" creationId="{75A46010-6916-1003-54BB-2C2D3E5FEF9E}"/>
          </ac:spMkLst>
        </pc:spChg>
        <pc:spChg chg="del">
          <ac:chgData name="Lingesh M" userId="265daf5f-1b73-47d0-a061-24f1ddc84d1e" providerId="ADAL" clId="{F6A91EFE-991E-F042-BB96-77955E2617C1}" dt="2023-05-10T11:14:50.368" v="1482" actId="478"/>
          <ac:spMkLst>
            <pc:docMk/>
            <pc:sldMk cId="165910981" sldId="2142533335"/>
            <ac:spMk id="11" creationId="{9F1A9DD1-2847-AF02-719C-0E47F38F9F07}"/>
          </ac:spMkLst>
        </pc:spChg>
        <pc:picChg chg="del">
          <ac:chgData name="Lingesh M" userId="265daf5f-1b73-47d0-a061-24f1ddc84d1e" providerId="ADAL" clId="{F6A91EFE-991E-F042-BB96-77955E2617C1}" dt="2023-05-10T11:14:34.724" v="1476" actId="478"/>
          <ac:picMkLst>
            <pc:docMk/>
            <pc:sldMk cId="165910981" sldId="2142533335"/>
            <ac:picMk id="4" creationId="{ECCB5F60-E71F-E4F5-9A33-D43B32558147}"/>
          </ac:picMkLst>
        </pc:picChg>
      </pc:sldChg>
      <pc:sldChg chg="modSp mod">
        <pc:chgData name="Lingesh M" userId="265daf5f-1b73-47d0-a061-24f1ddc84d1e" providerId="ADAL" clId="{F6A91EFE-991E-F042-BB96-77955E2617C1}" dt="2023-05-10T11:14:16.943" v="1475" actId="20577"/>
        <pc:sldMkLst>
          <pc:docMk/>
          <pc:sldMk cId="3430679278" sldId="2142533336"/>
        </pc:sldMkLst>
        <pc:spChg chg="mod">
          <ac:chgData name="Lingesh M" userId="265daf5f-1b73-47d0-a061-24f1ddc84d1e" providerId="ADAL" clId="{F6A91EFE-991E-F042-BB96-77955E2617C1}" dt="2023-05-10T11:14:06.125" v="1471" actId="20577"/>
          <ac:spMkLst>
            <pc:docMk/>
            <pc:sldMk cId="3430679278" sldId="2142533336"/>
            <ac:spMk id="8" creationId="{27C5A8B3-D749-09AF-AA16-9A9DE475D99E}"/>
          </ac:spMkLst>
        </pc:spChg>
        <pc:graphicFrameChg chg="mod modGraphic">
          <ac:chgData name="Lingesh M" userId="265daf5f-1b73-47d0-a061-24f1ddc84d1e" providerId="ADAL" clId="{F6A91EFE-991E-F042-BB96-77955E2617C1}" dt="2023-05-10T11:14:16.943" v="1475" actId="20577"/>
          <ac:graphicFrameMkLst>
            <pc:docMk/>
            <pc:sldMk cId="3430679278" sldId="2142533336"/>
            <ac:graphicFrameMk id="4" creationId="{CE24DF31-1314-E913-C648-66D9C47C116A}"/>
          </ac:graphicFrameMkLst>
        </pc:graphicFrameChg>
        <pc:graphicFrameChg chg="modGraphic">
          <ac:chgData name="Lingesh M" userId="265daf5f-1b73-47d0-a061-24f1ddc84d1e" providerId="ADAL" clId="{F6A91EFE-991E-F042-BB96-77955E2617C1}" dt="2023-05-10T11:13:46.138" v="1468" actId="2165"/>
          <ac:graphicFrameMkLst>
            <pc:docMk/>
            <pc:sldMk cId="3430679278" sldId="2142533336"/>
            <ac:graphicFrameMk id="5" creationId="{5550D342-C8A1-53B9-3941-D8D56CDAB52D}"/>
          </ac:graphicFrameMkLst>
        </pc:graphicFrameChg>
      </pc:sldChg>
      <pc:sldChg chg="del">
        <pc:chgData name="Lingesh M" userId="265daf5f-1b73-47d0-a061-24f1ddc84d1e" providerId="ADAL" clId="{F6A91EFE-991E-F042-BB96-77955E2617C1}" dt="2023-05-10T09:30:23.360" v="46" actId="2696"/>
        <pc:sldMkLst>
          <pc:docMk/>
          <pc:sldMk cId="1005400057" sldId="2142533337"/>
        </pc:sldMkLst>
      </pc:sldChg>
      <pc:sldChg chg="del">
        <pc:chgData name="Lingesh M" userId="265daf5f-1b73-47d0-a061-24f1ddc84d1e" providerId="ADAL" clId="{F6A91EFE-991E-F042-BB96-77955E2617C1}" dt="2023-05-10T09:29:07.509" v="42" actId="2696"/>
        <pc:sldMkLst>
          <pc:docMk/>
          <pc:sldMk cId="2929820292" sldId="2142533338"/>
        </pc:sldMkLst>
      </pc:sldChg>
      <pc:sldChg chg="modSp mod">
        <pc:chgData name="Lingesh M" userId="265daf5f-1b73-47d0-a061-24f1ddc84d1e" providerId="ADAL" clId="{F6A91EFE-991E-F042-BB96-77955E2617C1}" dt="2023-05-15T10:44:23.403" v="2462" actId="20577"/>
        <pc:sldMkLst>
          <pc:docMk/>
          <pc:sldMk cId="2236500422" sldId="2142533339"/>
        </pc:sldMkLst>
        <pc:spChg chg="mod">
          <ac:chgData name="Lingesh M" userId="265daf5f-1b73-47d0-a061-24f1ddc84d1e" providerId="ADAL" clId="{F6A91EFE-991E-F042-BB96-77955E2617C1}" dt="2023-05-10T09:48:48.122" v="518" actId="5793"/>
          <ac:spMkLst>
            <pc:docMk/>
            <pc:sldMk cId="2236500422" sldId="2142533339"/>
            <ac:spMk id="3" creationId="{24DBE31A-D71D-95F7-3055-BAF20EA4EADF}"/>
          </ac:spMkLst>
        </pc:spChg>
        <pc:spChg chg="mod">
          <ac:chgData name="Lingesh M" userId="265daf5f-1b73-47d0-a061-24f1ddc84d1e" providerId="ADAL" clId="{F6A91EFE-991E-F042-BB96-77955E2617C1}" dt="2023-05-15T10:44:23.403" v="2462" actId="20577"/>
          <ac:spMkLst>
            <pc:docMk/>
            <pc:sldMk cId="2236500422" sldId="2142533339"/>
            <ac:spMk id="5" creationId="{9000C88C-C31D-B620-0385-AAFED70D0A7F}"/>
          </ac:spMkLst>
        </pc:spChg>
      </pc:sldChg>
      <pc:sldChg chg="modSp mod delCm">
        <pc:chgData name="Lingesh M" userId="265daf5f-1b73-47d0-a061-24f1ddc84d1e" providerId="ADAL" clId="{F6A91EFE-991E-F042-BB96-77955E2617C1}" dt="2023-05-10T11:19:06.775" v="1706" actId="20577"/>
        <pc:sldMkLst>
          <pc:docMk/>
          <pc:sldMk cId="1498522253" sldId="2142533340"/>
        </pc:sldMkLst>
        <pc:spChg chg="mod">
          <ac:chgData name="Lingesh M" userId="265daf5f-1b73-47d0-a061-24f1ddc84d1e" providerId="ADAL" clId="{F6A91EFE-991E-F042-BB96-77955E2617C1}" dt="2023-05-10T11:19:06.775" v="1706" actId="20577"/>
          <ac:spMkLst>
            <pc:docMk/>
            <pc:sldMk cId="1498522253" sldId="2142533340"/>
            <ac:spMk id="4" creationId="{D2119690-FF1B-9817-FBFA-18F01618C36D}"/>
          </ac:spMkLst>
        </pc:spChg>
      </pc:sldChg>
      <pc:sldChg chg="delSp modSp mod">
        <pc:chgData name="Lingesh M" userId="265daf5f-1b73-47d0-a061-24f1ddc84d1e" providerId="ADAL" clId="{F6A91EFE-991E-F042-BB96-77955E2617C1}" dt="2023-05-10T10:14:03.853" v="685" actId="20577"/>
        <pc:sldMkLst>
          <pc:docMk/>
          <pc:sldMk cId="3202663246" sldId="2142533341"/>
        </pc:sldMkLst>
        <pc:spChg chg="mod">
          <ac:chgData name="Lingesh M" userId="265daf5f-1b73-47d0-a061-24f1ddc84d1e" providerId="ADAL" clId="{F6A91EFE-991E-F042-BB96-77955E2617C1}" dt="2023-05-10T10:14:03.853" v="685" actId="20577"/>
          <ac:spMkLst>
            <pc:docMk/>
            <pc:sldMk cId="3202663246" sldId="2142533341"/>
            <ac:spMk id="9" creationId="{18612AE9-CF09-5008-4BE2-41B2B130CC3D}"/>
          </ac:spMkLst>
        </pc:spChg>
        <pc:spChg chg="mod">
          <ac:chgData name="Lingesh M" userId="265daf5f-1b73-47d0-a061-24f1ddc84d1e" providerId="ADAL" clId="{F6A91EFE-991E-F042-BB96-77955E2617C1}" dt="2023-05-10T10:13:32.664" v="681" actId="20577"/>
          <ac:spMkLst>
            <pc:docMk/>
            <pc:sldMk cId="3202663246" sldId="2142533341"/>
            <ac:spMk id="19" creationId="{00000000-0000-0000-0000-000000000000}"/>
          </ac:spMkLst>
        </pc:spChg>
        <pc:picChg chg="del">
          <ac:chgData name="Lingesh M" userId="265daf5f-1b73-47d0-a061-24f1ddc84d1e" providerId="ADAL" clId="{F6A91EFE-991E-F042-BB96-77955E2617C1}" dt="2023-05-10T10:13:34.395" v="682" actId="478"/>
          <ac:picMkLst>
            <pc:docMk/>
            <pc:sldMk cId="3202663246" sldId="2142533341"/>
            <ac:picMk id="6" creationId="{7297574B-7517-A416-BFE8-AC2F4E254C30}"/>
          </ac:picMkLst>
        </pc:picChg>
      </pc:sldChg>
      <pc:sldChg chg="addSp delSp modSp add del mod">
        <pc:chgData name="Lingesh M" userId="265daf5f-1b73-47d0-a061-24f1ddc84d1e" providerId="ADAL" clId="{F6A91EFE-991E-F042-BB96-77955E2617C1}" dt="2023-05-15T10:48:30.798" v="2463" actId="2696"/>
        <pc:sldMkLst>
          <pc:docMk/>
          <pc:sldMk cId="206473272" sldId="2142533342"/>
        </pc:sldMkLst>
        <pc:spChg chg="mod">
          <ac:chgData name="Lingesh M" userId="265daf5f-1b73-47d0-a061-24f1ddc84d1e" providerId="ADAL" clId="{F6A91EFE-991E-F042-BB96-77955E2617C1}" dt="2023-05-15T06:45:29.280" v="2243" actId="20577"/>
          <ac:spMkLst>
            <pc:docMk/>
            <pc:sldMk cId="206473272" sldId="2142533342"/>
            <ac:spMk id="2" creationId="{00000000-0000-0000-0000-000000000000}"/>
          </ac:spMkLst>
        </pc:spChg>
        <pc:spChg chg="del">
          <ac:chgData name="Lingesh M" userId="265daf5f-1b73-47d0-a061-24f1ddc84d1e" providerId="ADAL" clId="{F6A91EFE-991E-F042-BB96-77955E2617C1}" dt="2023-05-15T06:23:16.549" v="1751" actId="478"/>
          <ac:spMkLst>
            <pc:docMk/>
            <pc:sldMk cId="206473272" sldId="2142533342"/>
            <ac:spMk id="6" creationId="{14A47CE5-6C0F-B64F-87E5-2C3C23EDA0F5}"/>
          </ac:spMkLst>
        </pc:spChg>
        <pc:spChg chg="del">
          <ac:chgData name="Lingesh M" userId="265daf5f-1b73-47d0-a061-24f1ddc84d1e" providerId="ADAL" clId="{F6A91EFE-991E-F042-BB96-77955E2617C1}" dt="2023-05-15T06:30:00.724" v="1837" actId="478"/>
          <ac:spMkLst>
            <pc:docMk/>
            <pc:sldMk cId="206473272" sldId="2142533342"/>
            <ac:spMk id="22" creationId="{0B67A65C-0665-EA4E-8677-D48AFB1FAD38}"/>
          </ac:spMkLst>
        </pc:spChg>
        <pc:spChg chg="add del mod">
          <ac:chgData name="Lingesh M" userId="265daf5f-1b73-47d0-a061-24f1ddc84d1e" providerId="ADAL" clId="{F6A91EFE-991E-F042-BB96-77955E2617C1}" dt="2023-05-15T06:29:32.558" v="1828" actId="478"/>
          <ac:spMkLst>
            <pc:docMk/>
            <pc:sldMk cId="206473272" sldId="2142533342"/>
            <ac:spMk id="41" creationId="{4E97EA7D-309C-0946-94F4-C74C77D68678}"/>
          </ac:spMkLst>
        </pc:spChg>
        <pc:spChg chg="del">
          <ac:chgData name="Lingesh M" userId="265daf5f-1b73-47d0-a061-24f1ddc84d1e" providerId="ADAL" clId="{F6A91EFE-991E-F042-BB96-77955E2617C1}" dt="2023-05-15T06:22:35.048" v="1736" actId="478"/>
          <ac:spMkLst>
            <pc:docMk/>
            <pc:sldMk cId="206473272" sldId="2142533342"/>
            <ac:spMk id="42" creationId="{DE104BCF-C024-E047-908F-B23868820983}"/>
          </ac:spMkLst>
        </pc:spChg>
        <pc:spChg chg="del">
          <ac:chgData name="Lingesh M" userId="265daf5f-1b73-47d0-a061-24f1ddc84d1e" providerId="ADAL" clId="{F6A91EFE-991E-F042-BB96-77955E2617C1}" dt="2023-05-15T06:22:42.512" v="1740" actId="478"/>
          <ac:spMkLst>
            <pc:docMk/>
            <pc:sldMk cId="206473272" sldId="2142533342"/>
            <ac:spMk id="43" creationId="{6CF5FA01-8A7B-F440-A033-749100951046}"/>
          </ac:spMkLst>
        </pc:spChg>
        <pc:spChg chg="del">
          <ac:chgData name="Lingesh M" userId="265daf5f-1b73-47d0-a061-24f1ddc84d1e" providerId="ADAL" clId="{F6A91EFE-991E-F042-BB96-77955E2617C1}" dt="2023-05-15T06:22:41.198" v="1739" actId="478"/>
          <ac:spMkLst>
            <pc:docMk/>
            <pc:sldMk cId="206473272" sldId="2142533342"/>
            <ac:spMk id="44" creationId="{042D9506-1A37-A84A-9F77-B8867967516D}"/>
          </ac:spMkLst>
        </pc:spChg>
        <pc:spChg chg="del">
          <ac:chgData name="Lingesh M" userId="265daf5f-1b73-47d0-a061-24f1ddc84d1e" providerId="ADAL" clId="{F6A91EFE-991E-F042-BB96-77955E2617C1}" dt="2023-05-15T06:22:53.861" v="1744" actId="478"/>
          <ac:spMkLst>
            <pc:docMk/>
            <pc:sldMk cId="206473272" sldId="2142533342"/>
            <ac:spMk id="45" creationId="{6BEC6926-D7A8-3541-9E5C-5B0F75E26CC8}"/>
          </ac:spMkLst>
        </pc:spChg>
        <pc:spChg chg="del">
          <ac:chgData name="Lingesh M" userId="265daf5f-1b73-47d0-a061-24f1ddc84d1e" providerId="ADAL" clId="{F6A91EFE-991E-F042-BB96-77955E2617C1}" dt="2023-05-15T06:22:47.861" v="1742" actId="478"/>
          <ac:spMkLst>
            <pc:docMk/>
            <pc:sldMk cId="206473272" sldId="2142533342"/>
            <ac:spMk id="46" creationId="{9FD2FB25-5A20-FC44-8638-770FF80FBAAC}"/>
          </ac:spMkLst>
        </pc:spChg>
        <pc:spChg chg="del">
          <ac:chgData name="Lingesh M" userId="265daf5f-1b73-47d0-a061-24f1ddc84d1e" providerId="ADAL" clId="{F6A91EFE-991E-F042-BB96-77955E2617C1}" dt="2023-05-15T06:22:44.956" v="1741" actId="478"/>
          <ac:spMkLst>
            <pc:docMk/>
            <pc:sldMk cId="206473272" sldId="2142533342"/>
            <ac:spMk id="47" creationId="{BE422E81-1EC6-194D-B4E1-183A9DF25327}"/>
          </ac:spMkLst>
        </pc:spChg>
        <pc:spChg chg="del">
          <ac:chgData name="Lingesh M" userId="265daf5f-1b73-47d0-a061-24f1ddc84d1e" providerId="ADAL" clId="{F6A91EFE-991E-F042-BB96-77955E2617C1}" dt="2023-05-15T06:22:55.548" v="1745" actId="478"/>
          <ac:spMkLst>
            <pc:docMk/>
            <pc:sldMk cId="206473272" sldId="2142533342"/>
            <ac:spMk id="48" creationId="{FD2D850A-EF1F-7840-8702-2A71F4D47FA4}"/>
          </ac:spMkLst>
        </pc:spChg>
        <pc:spChg chg="mod">
          <ac:chgData name="Lingesh M" userId="265daf5f-1b73-47d0-a061-24f1ddc84d1e" providerId="ADAL" clId="{F6A91EFE-991E-F042-BB96-77955E2617C1}" dt="2023-05-15T06:29:40.457" v="1830" actId="1076"/>
          <ac:spMkLst>
            <pc:docMk/>
            <pc:sldMk cId="206473272" sldId="2142533342"/>
            <ac:spMk id="49" creationId="{599872D6-11EC-3546-9880-3FF2DE07E6BD}"/>
          </ac:spMkLst>
        </pc:spChg>
        <pc:spChg chg="del">
          <ac:chgData name="Lingesh M" userId="265daf5f-1b73-47d0-a061-24f1ddc84d1e" providerId="ADAL" clId="{F6A91EFE-991E-F042-BB96-77955E2617C1}" dt="2023-05-15T06:22:33.063" v="1735" actId="478"/>
          <ac:spMkLst>
            <pc:docMk/>
            <pc:sldMk cId="206473272" sldId="2142533342"/>
            <ac:spMk id="55" creationId="{51547CEB-D122-9B4B-AF56-0261D30FEE69}"/>
          </ac:spMkLst>
        </pc:spChg>
        <pc:spChg chg="del">
          <ac:chgData name="Lingesh M" userId="265daf5f-1b73-47d0-a061-24f1ddc84d1e" providerId="ADAL" clId="{F6A91EFE-991E-F042-BB96-77955E2617C1}" dt="2023-05-15T06:22:49.610" v="1743" actId="478"/>
          <ac:spMkLst>
            <pc:docMk/>
            <pc:sldMk cId="206473272" sldId="2142533342"/>
            <ac:spMk id="56" creationId="{FB4C76E8-7B8A-A847-A035-BAA8933B974C}"/>
          </ac:spMkLst>
        </pc:spChg>
        <pc:spChg chg="del">
          <ac:chgData name="Lingesh M" userId="265daf5f-1b73-47d0-a061-24f1ddc84d1e" providerId="ADAL" clId="{F6A91EFE-991E-F042-BB96-77955E2617C1}" dt="2023-05-15T06:23:00.456" v="1747" actId="478"/>
          <ac:spMkLst>
            <pc:docMk/>
            <pc:sldMk cId="206473272" sldId="2142533342"/>
            <ac:spMk id="57" creationId="{F0177804-951A-764A-BD0F-E3B6467F8E8B}"/>
          </ac:spMkLst>
        </pc:spChg>
        <pc:spChg chg="del mod">
          <ac:chgData name="Lingesh M" userId="265daf5f-1b73-47d0-a061-24f1ddc84d1e" providerId="ADAL" clId="{F6A91EFE-991E-F042-BB96-77955E2617C1}" dt="2023-05-15T06:23:02.399" v="1748" actId="478"/>
          <ac:spMkLst>
            <pc:docMk/>
            <pc:sldMk cId="206473272" sldId="2142533342"/>
            <ac:spMk id="58" creationId="{51CB35DE-85C8-8743-9B96-A9C5BCDD0662}"/>
          </ac:spMkLst>
        </pc:spChg>
        <pc:spChg chg="del">
          <ac:chgData name="Lingesh M" userId="265daf5f-1b73-47d0-a061-24f1ddc84d1e" providerId="ADAL" clId="{F6A91EFE-991E-F042-BB96-77955E2617C1}" dt="2023-05-15T06:22:58.849" v="1746" actId="478"/>
          <ac:spMkLst>
            <pc:docMk/>
            <pc:sldMk cId="206473272" sldId="2142533342"/>
            <ac:spMk id="59" creationId="{B123F03A-2E38-8E44-B954-A4DF89F3CC5E}"/>
          </ac:spMkLst>
        </pc:spChg>
        <pc:spChg chg="del">
          <ac:chgData name="Lingesh M" userId="265daf5f-1b73-47d0-a061-24f1ddc84d1e" providerId="ADAL" clId="{F6A91EFE-991E-F042-BB96-77955E2617C1}" dt="2023-05-15T06:23:06" v="1749" actId="478"/>
          <ac:spMkLst>
            <pc:docMk/>
            <pc:sldMk cId="206473272" sldId="2142533342"/>
            <ac:spMk id="60" creationId="{74EF75CD-3CE3-5D4E-BF1B-D2F399EA4D4E}"/>
          </ac:spMkLst>
        </pc:spChg>
        <pc:spChg chg="del">
          <ac:chgData name="Lingesh M" userId="265daf5f-1b73-47d0-a061-24f1ddc84d1e" providerId="ADAL" clId="{F6A91EFE-991E-F042-BB96-77955E2617C1}" dt="2023-05-15T06:22:27.159" v="1732" actId="478"/>
          <ac:spMkLst>
            <pc:docMk/>
            <pc:sldMk cId="206473272" sldId="2142533342"/>
            <ac:spMk id="61" creationId="{E49398F7-27EF-0A4B-B82E-2320E67E54B9}"/>
          </ac:spMkLst>
        </pc:spChg>
        <pc:spChg chg="del">
          <ac:chgData name="Lingesh M" userId="265daf5f-1b73-47d0-a061-24f1ddc84d1e" providerId="ADAL" clId="{F6A91EFE-991E-F042-BB96-77955E2617C1}" dt="2023-05-15T06:22:30.748" v="1734" actId="478"/>
          <ac:spMkLst>
            <pc:docMk/>
            <pc:sldMk cId="206473272" sldId="2142533342"/>
            <ac:spMk id="62" creationId="{59396C47-70F5-D245-8991-E5C6ED5575B7}"/>
          </ac:spMkLst>
        </pc:spChg>
        <pc:spChg chg="mod">
          <ac:chgData name="Lingesh M" userId="265daf5f-1b73-47d0-a061-24f1ddc84d1e" providerId="ADAL" clId="{F6A91EFE-991E-F042-BB96-77955E2617C1}" dt="2023-05-15T06:44:36.379" v="2184" actId="113"/>
          <ac:spMkLst>
            <pc:docMk/>
            <pc:sldMk cId="206473272" sldId="2142533342"/>
            <ac:spMk id="74" creationId="{CBA9934D-6F87-BE4B-A966-03F6E3357C1B}"/>
          </ac:spMkLst>
        </pc:spChg>
        <pc:spChg chg="del">
          <ac:chgData name="Lingesh M" userId="265daf5f-1b73-47d0-a061-24f1ddc84d1e" providerId="ADAL" clId="{F6A91EFE-991E-F042-BB96-77955E2617C1}" dt="2023-05-15T06:23:19.751" v="1752" actId="478"/>
          <ac:spMkLst>
            <pc:docMk/>
            <pc:sldMk cId="206473272" sldId="2142533342"/>
            <ac:spMk id="75" creationId="{D7FCAAA4-B25A-084B-83EB-39C15401BE82}"/>
          </ac:spMkLst>
        </pc:spChg>
        <pc:spChg chg="add mod">
          <ac:chgData name="Lingesh M" userId="265daf5f-1b73-47d0-a061-24f1ddc84d1e" providerId="ADAL" clId="{F6A91EFE-991E-F042-BB96-77955E2617C1}" dt="2023-05-15T06:42:19.725" v="2086" actId="1076"/>
          <ac:spMkLst>
            <pc:docMk/>
            <pc:sldMk cId="206473272" sldId="2142533342"/>
            <ac:spMk id="78" creationId="{4B75139B-2537-9A44-A27F-468555EA3144}"/>
          </ac:spMkLst>
        </pc:spChg>
        <pc:spChg chg="add mod">
          <ac:chgData name="Lingesh M" userId="265daf5f-1b73-47d0-a061-24f1ddc84d1e" providerId="ADAL" clId="{F6A91EFE-991E-F042-BB96-77955E2617C1}" dt="2023-05-15T06:42:01.700" v="2081" actId="1035"/>
          <ac:spMkLst>
            <pc:docMk/>
            <pc:sldMk cId="206473272" sldId="2142533342"/>
            <ac:spMk id="82" creationId="{EDA5FA46-9D2C-2040-8497-C1A33E11E528}"/>
          </ac:spMkLst>
        </pc:spChg>
        <pc:spChg chg="add del mod">
          <ac:chgData name="Lingesh M" userId="265daf5f-1b73-47d0-a061-24f1ddc84d1e" providerId="ADAL" clId="{F6A91EFE-991E-F042-BB96-77955E2617C1}" dt="2023-05-15T06:31:05.560" v="1849" actId="478"/>
          <ac:spMkLst>
            <pc:docMk/>
            <pc:sldMk cId="206473272" sldId="2142533342"/>
            <ac:spMk id="83" creationId="{A3AD6AD2-20C9-AA42-9D1B-42E10B0A489C}"/>
          </ac:spMkLst>
        </pc:spChg>
        <pc:spChg chg="add del mod">
          <ac:chgData name="Lingesh M" userId="265daf5f-1b73-47d0-a061-24f1ddc84d1e" providerId="ADAL" clId="{F6A91EFE-991E-F042-BB96-77955E2617C1}" dt="2023-05-15T06:31:25.760" v="1937" actId="478"/>
          <ac:spMkLst>
            <pc:docMk/>
            <pc:sldMk cId="206473272" sldId="2142533342"/>
            <ac:spMk id="84" creationId="{DC33336C-B835-B748-95C4-9DAD72438595}"/>
          </ac:spMkLst>
        </pc:spChg>
        <pc:spChg chg="add del mod">
          <ac:chgData name="Lingesh M" userId="265daf5f-1b73-47d0-a061-24f1ddc84d1e" providerId="ADAL" clId="{F6A91EFE-991E-F042-BB96-77955E2617C1}" dt="2023-05-15T06:38:46.272" v="1949" actId="478"/>
          <ac:spMkLst>
            <pc:docMk/>
            <pc:sldMk cId="206473272" sldId="2142533342"/>
            <ac:spMk id="85" creationId="{0F9D98A1-4C10-024F-8A74-F55351E4A181}"/>
          </ac:spMkLst>
        </pc:spChg>
        <pc:spChg chg="add mod">
          <ac:chgData name="Lingesh M" userId="265daf5f-1b73-47d0-a061-24f1ddc84d1e" providerId="ADAL" clId="{F6A91EFE-991E-F042-BB96-77955E2617C1}" dt="2023-05-15T06:42:06.725" v="2082" actId="1076"/>
          <ac:spMkLst>
            <pc:docMk/>
            <pc:sldMk cId="206473272" sldId="2142533342"/>
            <ac:spMk id="86" creationId="{AFA695C7-993F-4B41-9D1A-A63AD8479C9A}"/>
          </ac:spMkLst>
        </pc:spChg>
        <pc:spChg chg="add mod">
          <ac:chgData name="Lingesh M" userId="265daf5f-1b73-47d0-a061-24f1ddc84d1e" providerId="ADAL" clId="{F6A91EFE-991E-F042-BB96-77955E2617C1}" dt="2023-05-15T06:44:31.729" v="2183" actId="14100"/>
          <ac:spMkLst>
            <pc:docMk/>
            <pc:sldMk cId="206473272" sldId="2142533342"/>
            <ac:spMk id="91" creationId="{17C9318F-1AAA-3744-9343-1841BB48B630}"/>
          </ac:spMkLst>
        </pc:spChg>
        <pc:spChg chg="add mod">
          <ac:chgData name="Lingesh M" userId="265daf5f-1b73-47d0-a061-24f1ddc84d1e" providerId="ADAL" clId="{F6A91EFE-991E-F042-BB96-77955E2617C1}" dt="2023-05-15T06:45:58.680" v="2256" actId="14100"/>
          <ac:spMkLst>
            <pc:docMk/>
            <pc:sldMk cId="206473272" sldId="2142533342"/>
            <ac:spMk id="99" creationId="{54ED2845-1B7D-EA44-9F34-9D3438ABF79D}"/>
          </ac:spMkLst>
        </pc:spChg>
        <pc:spChg chg="add mod">
          <ac:chgData name="Lingesh M" userId="265daf5f-1b73-47d0-a061-24f1ddc84d1e" providerId="ADAL" clId="{F6A91EFE-991E-F042-BB96-77955E2617C1}" dt="2023-05-15T06:46:10.146" v="2264" actId="20577"/>
          <ac:spMkLst>
            <pc:docMk/>
            <pc:sldMk cId="206473272" sldId="2142533342"/>
            <ac:spMk id="100" creationId="{6836F923-D7AE-9343-B79B-3665B3C43572}"/>
          </ac:spMkLst>
        </pc:spChg>
        <pc:spChg chg="add mod">
          <ac:chgData name="Lingesh M" userId="265daf5f-1b73-47d0-a061-24f1ddc84d1e" providerId="ADAL" clId="{F6A91EFE-991E-F042-BB96-77955E2617C1}" dt="2023-05-15T06:46:25.057" v="2283" actId="20577"/>
          <ac:spMkLst>
            <pc:docMk/>
            <pc:sldMk cId="206473272" sldId="2142533342"/>
            <ac:spMk id="101" creationId="{ADBB4CB8-4CC6-0C43-A8FF-C8179F584F59}"/>
          </ac:spMkLst>
        </pc:spChg>
        <pc:picChg chg="del">
          <ac:chgData name="Lingesh M" userId="265daf5f-1b73-47d0-a061-24f1ddc84d1e" providerId="ADAL" clId="{F6A91EFE-991E-F042-BB96-77955E2617C1}" dt="2023-05-15T06:29:56.964" v="1836" actId="478"/>
          <ac:picMkLst>
            <pc:docMk/>
            <pc:sldMk cId="206473272" sldId="2142533342"/>
            <ac:picMk id="21" creationId="{D07C1D0E-DAD6-114C-A931-C0EDAF84552C}"/>
          </ac:picMkLst>
        </pc:picChg>
        <pc:picChg chg="add mod">
          <ac:chgData name="Lingesh M" userId="265daf5f-1b73-47d0-a061-24f1ddc84d1e" providerId="ADAL" clId="{F6A91EFE-991E-F042-BB96-77955E2617C1}" dt="2023-05-15T06:42:21.861" v="2087" actId="1076"/>
          <ac:picMkLst>
            <pc:docMk/>
            <pc:sldMk cId="206473272" sldId="2142533342"/>
            <ac:picMk id="77" creationId="{7E243A2D-D196-3E4B-9822-CFADC7E94774}"/>
          </ac:picMkLst>
        </pc:picChg>
        <pc:picChg chg="add mod">
          <ac:chgData name="Lingesh M" userId="265daf5f-1b73-47d0-a061-24f1ddc84d1e" providerId="ADAL" clId="{F6A91EFE-991E-F042-BB96-77955E2617C1}" dt="2023-05-15T06:42:24.035" v="2088" actId="1076"/>
          <ac:picMkLst>
            <pc:docMk/>
            <pc:sldMk cId="206473272" sldId="2142533342"/>
            <ac:picMk id="79" creationId="{A3F3277D-AF1E-0A4C-86DF-E41D4363E24D}"/>
          </ac:picMkLst>
        </pc:picChg>
        <pc:picChg chg="add mod">
          <ac:chgData name="Lingesh M" userId="265daf5f-1b73-47d0-a061-24f1ddc84d1e" providerId="ADAL" clId="{F6A91EFE-991E-F042-BB96-77955E2617C1}" dt="2023-05-15T06:42:26.212" v="2089" actId="1076"/>
          <ac:picMkLst>
            <pc:docMk/>
            <pc:sldMk cId="206473272" sldId="2142533342"/>
            <ac:picMk id="80" creationId="{8CCA783C-5256-FF40-8B3F-C2E76FB6A267}"/>
          </ac:picMkLst>
        </pc:picChg>
        <pc:picChg chg="add mod">
          <ac:chgData name="Lingesh M" userId="265daf5f-1b73-47d0-a061-24f1ddc84d1e" providerId="ADAL" clId="{F6A91EFE-991E-F042-BB96-77955E2617C1}" dt="2023-05-15T06:42:12.270" v="2084" actId="1076"/>
          <ac:picMkLst>
            <pc:docMk/>
            <pc:sldMk cId="206473272" sldId="2142533342"/>
            <ac:picMk id="81" creationId="{7C2543E5-6BB2-CD4A-A3CA-136C9F6B4107}"/>
          </ac:picMkLst>
        </pc:picChg>
        <pc:picChg chg="add mod">
          <ac:chgData name="Lingesh M" userId="265daf5f-1b73-47d0-a061-24f1ddc84d1e" providerId="ADAL" clId="{F6A91EFE-991E-F042-BB96-77955E2617C1}" dt="2023-05-15T06:42:09.445" v="2083" actId="1076"/>
          <ac:picMkLst>
            <pc:docMk/>
            <pc:sldMk cId="206473272" sldId="2142533342"/>
            <ac:picMk id="87" creationId="{258ADDB6-6949-E14A-AB2A-8E456243CFE0}"/>
          </ac:picMkLst>
        </pc:picChg>
        <pc:cxnChg chg="mod">
          <ac:chgData name="Lingesh M" userId="265daf5f-1b73-47d0-a061-24f1ddc84d1e" providerId="ADAL" clId="{F6A91EFE-991E-F042-BB96-77955E2617C1}" dt="2023-05-15T06:44:06.678" v="2178" actId="14100"/>
          <ac:cxnSpMkLst>
            <pc:docMk/>
            <pc:sldMk cId="206473272" sldId="2142533342"/>
            <ac:cxnSpMk id="30" creationId="{0FA3F088-2DFB-504D-AF19-B416E2D892E7}"/>
          </ac:cxnSpMkLst>
        </pc:cxnChg>
        <pc:cxnChg chg="add del">
          <ac:chgData name="Lingesh M" userId="265daf5f-1b73-47d0-a061-24f1ddc84d1e" providerId="ADAL" clId="{F6A91EFE-991E-F042-BB96-77955E2617C1}" dt="2023-05-15T06:43:59.883" v="2177" actId="478"/>
          <ac:cxnSpMkLst>
            <pc:docMk/>
            <pc:sldMk cId="206473272" sldId="2142533342"/>
            <ac:cxnSpMk id="31" creationId="{3F2188C7-99CA-0C45-82AD-EC69AF5EC370}"/>
          </ac:cxnSpMkLst>
        </pc:cxnChg>
        <pc:cxnChg chg="del">
          <ac:chgData name="Lingesh M" userId="265daf5f-1b73-47d0-a061-24f1ddc84d1e" providerId="ADAL" clId="{F6A91EFE-991E-F042-BB96-77955E2617C1}" dt="2023-05-15T06:28:50.714" v="1811" actId="478"/>
          <ac:cxnSpMkLst>
            <pc:docMk/>
            <pc:sldMk cId="206473272" sldId="2142533342"/>
            <ac:cxnSpMk id="32" creationId="{FEE969B0-65BC-BB46-B288-13BDAC57322D}"/>
          </ac:cxnSpMkLst>
        </pc:cxnChg>
        <pc:cxnChg chg="del">
          <ac:chgData name="Lingesh M" userId="265daf5f-1b73-47d0-a061-24f1ddc84d1e" providerId="ADAL" clId="{F6A91EFE-991E-F042-BB96-77955E2617C1}" dt="2023-05-15T06:28:53.520" v="1812" actId="478"/>
          <ac:cxnSpMkLst>
            <pc:docMk/>
            <pc:sldMk cId="206473272" sldId="2142533342"/>
            <ac:cxnSpMk id="33" creationId="{A4B7185C-E5B1-4142-8E6B-0741D4966E67}"/>
          </ac:cxnSpMkLst>
        </pc:cxnChg>
        <pc:cxnChg chg="mod">
          <ac:chgData name="Lingesh M" userId="265daf5f-1b73-47d0-a061-24f1ddc84d1e" providerId="ADAL" clId="{F6A91EFE-991E-F042-BB96-77955E2617C1}" dt="2023-05-15T06:44:11.031" v="2179" actId="14100"/>
          <ac:cxnSpMkLst>
            <pc:docMk/>
            <pc:sldMk cId="206473272" sldId="2142533342"/>
            <ac:cxnSpMk id="52" creationId="{1966417F-3A27-B847-894C-1A3045C86F4C}"/>
          </ac:cxnSpMkLst>
        </pc:cxnChg>
        <pc:cxnChg chg="mod">
          <ac:chgData name="Lingesh M" userId="265daf5f-1b73-47d0-a061-24f1ddc84d1e" providerId="ADAL" clId="{F6A91EFE-991E-F042-BB96-77955E2617C1}" dt="2023-05-15T06:44:45.778" v="2194" actId="14100"/>
          <ac:cxnSpMkLst>
            <pc:docMk/>
            <pc:sldMk cId="206473272" sldId="2142533342"/>
            <ac:cxnSpMk id="54" creationId="{2673A0A9-58AD-E54B-BE66-58FFB1F78171}"/>
          </ac:cxnSpMkLst>
        </pc:cxnChg>
        <pc:cxnChg chg="mod">
          <ac:chgData name="Lingesh M" userId="265daf5f-1b73-47d0-a061-24f1ddc84d1e" providerId="ADAL" clId="{F6A91EFE-991E-F042-BB96-77955E2617C1}" dt="2023-05-15T06:43:06.926" v="2144" actId="1038"/>
          <ac:cxnSpMkLst>
            <pc:docMk/>
            <pc:sldMk cId="206473272" sldId="2142533342"/>
            <ac:cxnSpMk id="68" creationId="{541BB72F-F6B0-3B4C-8A85-E6303299F30B}"/>
          </ac:cxnSpMkLst>
        </pc:cxnChg>
        <pc:cxnChg chg="add del mod">
          <ac:chgData name="Lingesh M" userId="265daf5f-1b73-47d0-a061-24f1ddc84d1e" providerId="ADAL" clId="{F6A91EFE-991E-F042-BB96-77955E2617C1}" dt="2023-05-15T06:44:23.128" v="2181" actId="14100"/>
          <ac:cxnSpMkLst>
            <pc:docMk/>
            <pc:sldMk cId="206473272" sldId="2142533342"/>
            <ac:cxnSpMk id="71" creationId="{3D326A2A-E24D-024A-9BA4-CB7E0AE82CC6}"/>
          </ac:cxnSpMkLst>
        </pc:cxnChg>
        <pc:cxnChg chg="add mod">
          <ac:chgData name="Lingesh M" userId="265daf5f-1b73-47d0-a061-24f1ddc84d1e" providerId="ADAL" clId="{F6A91EFE-991E-F042-BB96-77955E2617C1}" dt="2023-05-15T06:42:44.625" v="2093" actId="14100"/>
          <ac:cxnSpMkLst>
            <pc:docMk/>
            <pc:sldMk cId="206473272" sldId="2142533342"/>
            <ac:cxnSpMk id="88" creationId="{34ACB673-00D4-F84D-8259-74063456DF9E}"/>
          </ac:cxnSpMkLst>
        </pc:cxnChg>
        <pc:cxnChg chg="add mod">
          <ac:chgData name="Lingesh M" userId="265daf5f-1b73-47d0-a061-24f1ddc84d1e" providerId="ADAL" clId="{F6A91EFE-991E-F042-BB96-77955E2617C1}" dt="2023-05-15T06:42:58.927" v="2131" actId="1037"/>
          <ac:cxnSpMkLst>
            <pc:docMk/>
            <pc:sldMk cId="206473272" sldId="2142533342"/>
            <ac:cxnSpMk id="90" creationId="{222FFEB2-798E-064A-9569-EFC6052DA196}"/>
          </ac:cxnSpMkLst>
        </pc:cxnChg>
      </pc:sldChg>
      <pc:sldMasterChg chg="delSldLayout">
        <pc:chgData name="Lingesh M" userId="265daf5f-1b73-47d0-a061-24f1ddc84d1e" providerId="ADAL" clId="{F6A91EFE-991E-F042-BB96-77955E2617C1}" dt="2023-05-10T09:30:25.793" v="47" actId="2696"/>
        <pc:sldMasterMkLst>
          <pc:docMk/>
          <pc:sldMasterMk cId="3066894462" sldId="2147483685"/>
        </pc:sldMasterMkLst>
        <pc:sldLayoutChg chg="del">
          <pc:chgData name="Lingesh M" userId="265daf5f-1b73-47d0-a061-24f1ddc84d1e" providerId="ADAL" clId="{F6A91EFE-991E-F042-BB96-77955E2617C1}" dt="2023-05-10T09:30:25.793" v="47" actId="2696"/>
          <pc:sldLayoutMkLst>
            <pc:docMk/>
            <pc:sldMasterMk cId="3066894462" sldId="2147483685"/>
            <pc:sldLayoutMk cId="329765995" sldId="2147483734"/>
          </pc:sldLayoutMkLst>
        </pc:sldLayoutChg>
      </pc:sldMasterChg>
    </pc:docChg>
  </pc:docChgLst>
  <pc:docChgLst>
    <pc:chgData name="Shivaraju N J" userId="S::shivaraju.nj@happiestminds.com::1fed09b0-1383-4c47-b899-9fb11abbdb7b" providerId="AD" clId="Web-{4AE60BDF-DAF0-470F-8F0B-7FCB5C9571DE}"/>
    <pc:docChg chg="modSld">
      <pc:chgData name="Shivaraju N J" userId="S::shivaraju.nj@happiestminds.com::1fed09b0-1383-4c47-b899-9fb11abbdb7b" providerId="AD" clId="Web-{4AE60BDF-DAF0-470F-8F0B-7FCB5C9571DE}" dt="2023-05-17T05:13:51.136" v="0" actId="1076"/>
      <pc:docMkLst>
        <pc:docMk/>
      </pc:docMkLst>
      <pc:sldChg chg="modSp">
        <pc:chgData name="Shivaraju N J" userId="S::shivaraju.nj@happiestminds.com::1fed09b0-1383-4c47-b899-9fb11abbdb7b" providerId="AD" clId="Web-{4AE60BDF-DAF0-470F-8F0B-7FCB5C9571DE}" dt="2023-05-17T05:13:51.136" v="0" actId="1076"/>
        <pc:sldMkLst>
          <pc:docMk/>
          <pc:sldMk cId="1851955208" sldId="2142533315"/>
        </pc:sldMkLst>
        <pc:picChg chg="mod">
          <ac:chgData name="Shivaraju N J" userId="S::shivaraju.nj@happiestminds.com::1fed09b0-1383-4c47-b899-9fb11abbdb7b" providerId="AD" clId="Web-{4AE60BDF-DAF0-470F-8F0B-7FCB5C9571DE}" dt="2023-05-17T05:13:51.136" v="0" actId="1076"/>
          <ac:picMkLst>
            <pc:docMk/>
            <pc:sldMk cId="1851955208" sldId="2142533315"/>
            <ac:picMk id="113" creationId="{803330AF-B4E1-1F47-9F40-300055068B39}"/>
          </ac:picMkLst>
        </pc:picChg>
      </pc:sldChg>
    </pc:docChg>
  </pc:docChgLst>
  <pc:docChgLst>
    <pc:chgData name="Jibeesh MS" userId="872ca067-bae8-4c30-8788-592cd868c201" providerId="ADAL" clId="{CDB552A3-46AB-45A3-9C18-85B9E21FFDDB}"/>
    <pc:docChg chg="undo custSel addSld delSld modSld">
      <pc:chgData name="Jibeesh MS" userId="872ca067-bae8-4c30-8788-592cd868c201" providerId="ADAL" clId="{CDB552A3-46AB-45A3-9C18-85B9E21FFDDB}" dt="2023-01-20T08:01:13.865" v="584" actId="20577"/>
      <pc:docMkLst>
        <pc:docMk/>
      </pc:docMkLst>
      <pc:sldChg chg="addSp delSp modSp mod">
        <pc:chgData name="Jibeesh MS" userId="872ca067-bae8-4c30-8788-592cd868c201" providerId="ADAL" clId="{CDB552A3-46AB-45A3-9C18-85B9E21FFDDB}" dt="2023-01-20T07:20:38.078" v="205" actId="1076"/>
        <pc:sldMkLst>
          <pc:docMk/>
          <pc:sldMk cId="4218043910" sldId="295"/>
        </pc:sldMkLst>
        <pc:spChg chg="add mod">
          <ac:chgData name="Jibeesh MS" userId="872ca067-bae8-4c30-8788-592cd868c201" providerId="ADAL" clId="{CDB552A3-46AB-45A3-9C18-85B9E21FFDDB}" dt="2023-01-20T07:19:56.595" v="198" actId="255"/>
          <ac:spMkLst>
            <pc:docMk/>
            <pc:sldMk cId="4218043910" sldId="295"/>
            <ac:spMk id="3" creationId="{5F3F1030-B826-0FA5-9924-1A0685B975E2}"/>
          </ac:spMkLst>
        </pc:spChg>
        <pc:spChg chg="del mod">
          <ac:chgData name="Jibeesh MS" userId="872ca067-bae8-4c30-8788-592cd868c201" providerId="ADAL" clId="{CDB552A3-46AB-45A3-9C18-85B9E21FFDDB}" dt="2023-01-20T07:19:15.047" v="191" actId="478"/>
          <ac:spMkLst>
            <pc:docMk/>
            <pc:sldMk cId="4218043910" sldId="295"/>
            <ac:spMk id="5" creationId="{D33C4A9F-6FE4-FFFD-1354-ED277B83B17D}"/>
          </ac:spMkLst>
        </pc:spChg>
        <pc:graphicFrameChg chg="add del mod modGraphic">
          <ac:chgData name="Jibeesh MS" userId="872ca067-bae8-4c30-8788-592cd868c201" providerId="ADAL" clId="{CDB552A3-46AB-45A3-9C18-85B9E21FFDDB}" dt="2023-01-20T07:20:24.033" v="203" actId="478"/>
          <ac:graphicFrameMkLst>
            <pc:docMk/>
            <pc:sldMk cId="4218043910" sldId="295"/>
            <ac:graphicFrameMk id="7" creationId="{9402B0EE-DFDA-1A86-3BE1-9A98016619A9}"/>
          </ac:graphicFrameMkLst>
        </pc:graphicFrameChg>
        <pc:graphicFrameChg chg="add mod">
          <ac:chgData name="Jibeesh MS" userId="872ca067-bae8-4c30-8788-592cd868c201" providerId="ADAL" clId="{CDB552A3-46AB-45A3-9C18-85B9E21FFDDB}" dt="2023-01-20T07:20:38.078" v="205" actId="1076"/>
          <ac:graphicFrameMkLst>
            <pc:docMk/>
            <pc:sldMk cId="4218043910" sldId="295"/>
            <ac:graphicFrameMk id="9" creationId="{0185C29B-25A6-7AA3-2C8E-F5C6571E9BDA}"/>
          </ac:graphicFrameMkLst>
        </pc:graphicFrameChg>
      </pc:sldChg>
      <pc:sldChg chg="del">
        <pc:chgData name="Jibeesh MS" userId="872ca067-bae8-4c30-8788-592cd868c201" providerId="ADAL" clId="{CDB552A3-46AB-45A3-9C18-85B9E21FFDDB}" dt="2023-01-20T07:17:59.976" v="189" actId="2696"/>
        <pc:sldMkLst>
          <pc:docMk/>
          <pc:sldMk cId="832096013" sldId="301"/>
        </pc:sldMkLst>
      </pc:sldChg>
      <pc:sldChg chg="addSp delSp modSp mod">
        <pc:chgData name="Jibeesh MS" userId="872ca067-bae8-4c30-8788-592cd868c201" providerId="ADAL" clId="{CDB552A3-46AB-45A3-9C18-85B9E21FFDDB}" dt="2023-01-20T07:35:14.717" v="440" actId="1076"/>
        <pc:sldMkLst>
          <pc:docMk/>
          <pc:sldMk cId="3152407608" sldId="392"/>
        </pc:sldMkLst>
        <pc:spChg chg="del mod">
          <ac:chgData name="Jibeesh MS" userId="872ca067-bae8-4c30-8788-592cd868c201" providerId="ADAL" clId="{CDB552A3-46AB-45A3-9C18-85B9E21FFDDB}" dt="2023-01-20T07:35:11.943" v="439" actId="478"/>
          <ac:spMkLst>
            <pc:docMk/>
            <pc:sldMk cId="3152407608" sldId="392"/>
            <ac:spMk id="4" creationId="{EE4F6F37-A20F-4043-832F-39477E249C4F}"/>
          </ac:spMkLst>
        </pc:spChg>
        <pc:picChg chg="add mod">
          <ac:chgData name="Jibeesh MS" userId="872ca067-bae8-4c30-8788-592cd868c201" providerId="ADAL" clId="{CDB552A3-46AB-45A3-9C18-85B9E21FFDDB}" dt="2023-01-20T07:35:14.717" v="440" actId="1076"/>
          <ac:picMkLst>
            <pc:docMk/>
            <pc:sldMk cId="3152407608" sldId="392"/>
            <ac:picMk id="6" creationId="{71304518-8C5D-44AC-1E4E-1DE059CE581A}"/>
          </ac:picMkLst>
        </pc:picChg>
      </pc:sldChg>
      <pc:sldChg chg="modSp mod">
        <pc:chgData name="Jibeesh MS" userId="872ca067-bae8-4c30-8788-592cd868c201" providerId="ADAL" clId="{CDB552A3-46AB-45A3-9C18-85B9E21FFDDB}" dt="2023-01-20T06:54:08.138" v="8" actId="20577"/>
        <pc:sldMkLst>
          <pc:docMk/>
          <pc:sldMk cId="3771810736" sldId="1689"/>
        </pc:sldMkLst>
        <pc:spChg chg="mod">
          <ac:chgData name="Jibeesh MS" userId="872ca067-bae8-4c30-8788-592cd868c201" providerId="ADAL" clId="{CDB552A3-46AB-45A3-9C18-85B9E21FFDDB}" dt="2023-01-20T06:54:08.138" v="8" actId="20577"/>
          <ac:spMkLst>
            <pc:docMk/>
            <pc:sldMk cId="3771810736" sldId="1689"/>
            <ac:spMk id="2" creationId="{123E2E51-6FD6-70A6-9A6A-8BA786C48707}"/>
          </ac:spMkLst>
        </pc:spChg>
        <pc:spChg chg="mod">
          <ac:chgData name="Jibeesh MS" userId="872ca067-bae8-4c30-8788-592cd868c201" providerId="ADAL" clId="{CDB552A3-46AB-45A3-9C18-85B9E21FFDDB}" dt="2023-01-20T06:53:58.378" v="4" actId="20577"/>
          <ac:spMkLst>
            <pc:docMk/>
            <pc:sldMk cId="3771810736" sldId="1689"/>
            <ac:spMk id="11" creationId="{848AE98D-B5BA-4A64-96DB-382CD93701E7}"/>
          </ac:spMkLst>
        </pc:spChg>
      </pc:sldChg>
      <pc:sldChg chg="modSp mod">
        <pc:chgData name="Jibeesh MS" userId="872ca067-bae8-4c30-8788-592cd868c201" providerId="ADAL" clId="{CDB552A3-46AB-45A3-9C18-85B9E21FFDDB}" dt="2023-01-20T08:01:13.865" v="584" actId="20577"/>
        <pc:sldMkLst>
          <pc:docMk/>
          <pc:sldMk cId="1542020698" sldId="2076138975"/>
        </pc:sldMkLst>
        <pc:graphicFrameChg chg="mod modGraphic">
          <ac:chgData name="Jibeesh MS" userId="872ca067-bae8-4c30-8788-592cd868c201" providerId="ADAL" clId="{CDB552A3-46AB-45A3-9C18-85B9E21FFDDB}" dt="2023-01-20T08:01:13.865" v="584" actId="20577"/>
          <ac:graphicFrameMkLst>
            <pc:docMk/>
            <pc:sldMk cId="1542020698" sldId="2076138975"/>
            <ac:graphicFrameMk id="4" creationId="{1ED6E030-175D-1C9E-3013-4AF7B896002A}"/>
          </ac:graphicFrameMkLst>
        </pc:graphicFrameChg>
      </pc:sldChg>
      <pc:sldChg chg="del">
        <pc:chgData name="Jibeesh MS" userId="872ca067-bae8-4c30-8788-592cd868c201" providerId="ADAL" clId="{CDB552A3-46AB-45A3-9C18-85B9E21FFDDB}" dt="2023-01-20T06:59:05.463" v="58" actId="2696"/>
        <pc:sldMkLst>
          <pc:docMk/>
          <pc:sldMk cId="1139529028" sldId="2142533247"/>
        </pc:sldMkLst>
      </pc:sldChg>
      <pc:sldChg chg="modSp mod">
        <pc:chgData name="Jibeesh MS" userId="872ca067-bae8-4c30-8788-592cd868c201" providerId="ADAL" clId="{CDB552A3-46AB-45A3-9C18-85B9E21FFDDB}" dt="2023-01-20T07:53:21.301" v="454" actId="20577"/>
        <pc:sldMkLst>
          <pc:docMk/>
          <pc:sldMk cId="3911857906" sldId="2142533253"/>
        </pc:sldMkLst>
        <pc:spChg chg="mod">
          <ac:chgData name="Jibeesh MS" userId="872ca067-bae8-4c30-8788-592cd868c201" providerId="ADAL" clId="{CDB552A3-46AB-45A3-9C18-85B9E21FFDDB}" dt="2023-01-20T07:53:21.301" v="454" actId="20577"/>
          <ac:spMkLst>
            <pc:docMk/>
            <pc:sldMk cId="3911857906" sldId="2142533253"/>
            <ac:spMk id="5" creationId="{8BF63B48-481C-C690-B39E-B97E0188FBF2}"/>
          </ac:spMkLst>
        </pc:spChg>
        <pc:graphicFrameChg chg="modGraphic">
          <ac:chgData name="Jibeesh MS" userId="872ca067-bae8-4c30-8788-592cd868c201" providerId="ADAL" clId="{CDB552A3-46AB-45A3-9C18-85B9E21FFDDB}" dt="2023-01-20T07:53:10.822" v="447" actId="6549"/>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CDB552A3-46AB-45A3-9C18-85B9E21FFDDB}" dt="2023-01-20T07:27:50.245" v="266" actId="108"/>
        <pc:sldMkLst>
          <pc:docMk/>
          <pc:sldMk cId="1292624924" sldId="2142533257"/>
        </pc:sldMkLst>
        <pc:spChg chg="mod">
          <ac:chgData name="Jibeesh MS" userId="872ca067-bae8-4c30-8788-592cd868c201" providerId="ADAL" clId="{CDB552A3-46AB-45A3-9C18-85B9E21FFDDB}" dt="2023-01-20T07:27:50.245" v="266" actId="108"/>
          <ac:spMkLst>
            <pc:docMk/>
            <pc:sldMk cId="1292624924" sldId="2142533257"/>
            <ac:spMk id="7" creationId="{D90C66AF-67DF-C092-DBDD-7B788ED11F97}"/>
          </ac:spMkLst>
        </pc:spChg>
      </pc:sldChg>
      <pc:sldChg chg="modSp mod">
        <pc:chgData name="Jibeesh MS" userId="872ca067-bae8-4c30-8788-592cd868c201" providerId="ADAL" clId="{CDB552A3-46AB-45A3-9C18-85B9E21FFDDB}" dt="2023-01-20T06:56:51.142" v="44" actId="6549"/>
        <pc:sldMkLst>
          <pc:docMk/>
          <pc:sldMk cId="4011391656" sldId="2142533261"/>
        </pc:sldMkLst>
        <pc:spChg chg="mod">
          <ac:chgData name="Jibeesh MS" userId="872ca067-bae8-4c30-8788-592cd868c201" providerId="ADAL" clId="{CDB552A3-46AB-45A3-9C18-85B9E21FFDDB}" dt="2023-01-20T06:56:51.142" v="44" actId="6549"/>
          <ac:spMkLst>
            <pc:docMk/>
            <pc:sldMk cId="4011391656" sldId="2142533261"/>
            <ac:spMk id="19" creationId="{00000000-0000-0000-0000-000000000000}"/>
          </ac:spMkLst>
        </pc:spChg>
      </pc:sldChg>
      <pc:sldChg chg="del">
        <pc:chgData name="Jibeesh MS" userId="872ca067-bae8-4c30-8788-592cd868c201" providerId="ADAL" clId="{CDB552A3-46AB-45A3-9C18-85B9E21FFDDB}" dt="2023-01-20T06:59:09.373" v="59" actId="2696"/>
        <pc:sldMkLst>
          <pc:docMk/>
          <pc:sldMk cId="1213424201" sldId="2142533262"/>
        </pc:sldMkLst>
      </pc:sldChg>
      <pc:sldChg chg="modSp mod">
        <pc:chgData name="Jibeesh MS" userId="872ca067-bae8-4c30-8788-592cd868c201" providerId="ADAL" clId="{CDB552A3-46AB-45A3-9C18-85B9E21FFDDB}" dt="2023-01-20T07:11:34.389" v="179" actId="14100"/>
        <pc:sldMkLst>
          <pc:docMk/>
          <pc:sldMk cId="571740554" sldId="2142533264"/>
        </pc:sldMkLst>
        <pc:spChg chg="mod">
          <ac:chgData name="Jibeesh MS" userId="872ca067-bae8-4c30-8788-592cd868c201" providerId="ADAL" clId="{CDB552A3-46AB-45A3-9C18-85B9E21FFDDB}" dt="2023-01-20T07:10:45.138" v="175" actId="6549"/>
          <ac:spMkLst>
            <pc:docMk/>
            <pc:sldMk cId="571740554" sldId="2142533264"/>
            <ac:spMk id="6" creationId="{5A00FC32-B26C-9994-228D-3664AF8AD364}"/>
          </ac:spMkLst>
        </pc:spChg>
        <pc:spChg chg="mod">
          <ac:chgData name="Jibeesh MS" userId="872ca067-bae8-4c30-8788-592cd868c201" providerId="ADAL" clId="{CDB552A3-46AB-45A3-9C18-85B9E21FFDDB}" dt="2023-01-20T07:11:34.389" v="179" actId="14100"/>
          <ac:spMkLst>
            <pc:docMk/>
            <pc:sldMk cId="571740554" sldId="2142533264"/>
            <ac:spMk id="8" creationId="{9C2BD2F6-2428-69E8-36C7-6CFE26B1EFFB}"/>
          </ac:spMkLst>
        </pc:spChg>
      </pc:sldChg>
      <pc:sldChg chg="modSp mod">
        <pc:chgData name="Jibeesh MS" userId="872ca067-bae8-4c30-8788-592cd868c201" providerId="ADAL" clId="{CDB552A3-46AB-45A3-9C18-85B9E21FFDDB}" dt="2023-01-20T07:34:13.466" v="423" actId="6549"/>
        <pc:sldMkLst>
          <pc:docMk/>
          <pc:sldMk cId="3813221841" sldId="2142533266"/>
        </pc:sldMkLst>
        <pc:spChg chg="mod">
          <ac:chgData name="Jibeesh MS" userId="872ca067-bae8-4c30-8788-592cd868c201" providerId="ADAL" clId="{CDB552A3-46AB-45A3-9C18-85B9E21FFDDB}" dt="2023-01-20T07:34:13.466" v="423" actId="6549"/>
          <ac:spMkLst>
            <pc:docMk/>
            <pc:sldMk cId="3813221841" sldId="2142533266"/>
            <ac:spMk id="33" creationId="{914E84AC-8875-4C75-EF4F-06DB16F4DFDC}"/>
          </ac:spMkLst>
        </pc:spChg>
      </pc:sldChg>
      <pc:sldChg chg="modSp mod">
        <pc:chgData name="Jibeesh MS" userId="872ca067-bae8-4c30-8788-592cd868c201" providerId="ADAL" clId="{CDB552A3-46AB-45A3-9C18-85B9E21FFDDB}" dt="2023-01-20T07:58:06.314" v="558" actId="20577"/>
        <pc:sldMkLst>
          <pc:docMk/>
          <pc:sldMk cId="2104035384" sldId="2142533267"/>
        </pc:sldMkLst>
        <pc:graphicFrameChg chg="mod modGraphic">
          <ac:chgData name="Jibeesh MS" userId="872ca067-bae8-4c30-8788-592cd868c201" providerId="ADAL" clId="{CDB552A3-46AB-45A3-9C18-85B9E21FFDDB}" dt="2023-01-20T07:58:06.314" v="558" actId="20577"/>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CDB552A3-46AB-45A3-9C18-85B9E21FFDDB}" dt="2023-01-20T07:56:44.682" v="530"/>
        <pc:sldMkLst>
          <pc:docMk/>
          <pc:sldMk cId="3468075158" sldId="2142533268"/>
        </pc:sldMkLst>
        <pc:spChg chg="mod">
          <ac:chgData name="Jibeesh MS" userId="872ca067-bae8-4c30-8788-592cd868c201" providerId="ADAL" clId="{CDB552A3-46AB-45A3-9C18-85B9E21FFDDB}" dt="2023-01-20T07:56:44.682" v="530"/>
          <ac:spMkLst>
            <pc:docMk/>
            <pc:sldMk cId="3468075158" sldId="2142533268"/>
            <ac:spMk id="5" creationId="{DD4AFEB9-4229-F397-C0DC-9BD77FB7A704}"/>
          </ac:spMkLst>
        </pc:spChg>
      </pc:sldChg>
      <pc:sldChg chg="modSp mod">
        <pc:chgData name="Jibeesh MS" userId="872ca067-bae8-4c30-8788-592cd868c201" providerId="ADAL" clId="{CDB552A3-46AB-45A3-9C18-85B9E21FFDDB}" dt="2023-01-20T07:55:48.222" v="511" actId="20577"/>
        <pc:sldMkLst>
          <pc:docMk/>
          <pc:sldMk cId="2359184473" sldId="2142533270"/>
        </pc:sldMkLst>
        <pc:spChg chg="mod">
          <ac:chgData name="Jibeesh MS" userId="872ca067-bae8-4c30-8788-592cd868c201" providerId="ADAL" clId="{CDB552A3-46AB-45A3-9C18-85B9E21FFDDB}" dt="2023-01-20T07:55:22.202" v="504" actId="20577"/>
          <ac:spMkLst>
            <pc:docMk/>
            <pc:sldMk cId="2359184473" sldId="2142533270"/>
            <ac:spMk id="3" creationId="{A06E7A4E-991F-39E7-469A-C61ACCF50358}"/>
          </ac:spMkLst>
        </pc:spChg>
        <pc:spChg chg="mod">
          <ac:chgData name="Jibeesh MS" userId="872ca067-bae8-4c30-8788-592cd868c201" providerId="ADAL" clId="{CDB552A3-46AB-45A3-9C18-85B9E21FFDDB}" dt="2023-01-20T07:55:48.222" v="511" actId="20577"/>
          <ac:spMkLst>
            <pc:docMk/>
            <pc:sldMk cId="2359184473" sldId="2142533270"/>
            <ac:spMk id="6" creationId="{3C59299E-D105-3FAD-139E-6D2C4F2B18B8}"/>
          </ac:spMkLst>
        </pc:spChg>
      </pc:sldChg>
      <pc:sldChg chg="addSp delSp modSp mod">
        <pc:chgData name="Jibeesh MS" userId="872ca067-bae8-4c30-8788-592cd868c201" providerId="ADAL" clId="{CDB552A3-46AB-45A3-9C18-85B9E21FFDDB}" dt="2023-01-20T07:12:12.371" v="181" actId="6549"/>
        <pc:sldMkLst>
          <pc:docMk/>
          <pc:sldMk cId="2873725889" sldId="2142533275"/>
        </pc:sldMkLst>
        <pc:spChg chg="mod">
          <ac:chgData name="Jibeesh MS" userId="872ca067-bae8-4c30-8788-592cd868c201" providerId="ADAL" clId="{CDB552A3-46AB-45A3-9C18-85B9E21FFDDB}" dt="2023-01-20T07:12:12.371" v="181" actId="6549"/>
          <ac:spMkLst>
            <pc:docMk/>
            <pc:sldMk cId="2873725889" sldId="2142533275"/>
            <ac:spMk id="7" creationId="{41EE531C-4C1B-F2AC-AC5A-0F164CC1C799}"/>
          </ac:spMkLst>
        </pc:spChg>
        <pc:picChg chg="add mod">
          <ac:chgData name="Jibeesh MS" userId="872ca067-bae8-4c30-8788-592cd868c201" providerId="ADAL" clId="{CDB552A3-46AB-45A3-9C18-85B9E21FFDDB}" dt="2023-01-20T06:59:40.049" v="62" actId="14100"/>
          <ac:picMkLst>
            <pc:docMk/>
            <pc:sldMk cId="2873725889" sldId="2142533275"/>
            <ac:picMk id="5" creationId="{7C7D6D69-61F4-582C-8E9F-040D7AE774AC}"/>
          </ac:picMkLst>
        </pc:picChg>
        <pc:picChg chg="del">
          <ac:chgData name="Jibeesh MS" userId="872ca067-bae8-4c30-8788-592cd868c201" providerId="ADAL" clId="{CDB552A3-46AB-45A3-9C18-85B9E21FFDDB}" dt="2023-01-20T06:59:34.392" v="60" actId="478"/>
          <ac:picMkLst>
            <pc:docMk/>
            <pc:sldMk cId="2873725889" sldId="2142533275"/>
            <ac:picMk id="8" creationId="{616B33AA-BF2A-9823-4FD8-317BB1CD2903}"/>
          </ac:picMkLst>
        </pc:picChg>
      </pc:sldChg>
      <pc:sldChg chg="del">
        <pc:chgData name="Jibeesh MS" userId="872ca067-bae8-4c30-8788-592cd868c201" providerId="ADAL" clId="{CDB552A3-46AB-45A3-9C18-85B9E21FFDDB}" dt="2023-01-20T07:17:56.838" v="188" actId="2696"/>
        <pc:sldMkLst>
          <pc:docMk/>
          <pc:sldMk cId="3909642757" sldId="2142533276"/>
        </pc:sldMkLst>
      </pc:sldChg>
      <pc:sldChg chg="addSp delSp modSp mod">
        <pc:chgData name="Jibeesh MS" userId="872ca067-bae8-4c30-8788-592cd868c201" providerId="ADAL" clId="{CDB552A3-46AB-45A3-9C18-85B9E21FFDDB}" dt="2023-01-20T07:24:33.078" v="242" actId="20577"/>
        <pc:sldMkLst>
          <pc:docMk/>
          <pc:sldMk cId="1698109796" sldId="2142533279"/>
        </pc:sldMkLst>
        <pc:graphicFrameChg chg="mod modGraphic">
          <ac:chgData name="Jibeesh MS" userId="872ca067-bae8-4c30-8788-592cd868c201" providerId="ADAL" clId="{CDB552A3-46AB-45A3-9C18-85B9E21FFDDB}" dt="2023-01-20T07:24:33.078" v="242" actId="20577"/>
          <ac:graphicFrameMkLst>
            <pc:docMk/>
            <pc:sldMk cId="1698109796" sldId="2142533279"/>
            <ac:graphicFrameMk id="4" creationId="{77C2D57C-5FF1-3985-ABDA-43A26DC05647}"/>
          </ac:graphicFrameMkLst>
        </pc:graphicFrameChg>
        <pc:graphicFrameChg chg="add del mod modGraphic">
          <ac:chgData name="Jibeesh MS" userId="872ca067-bae8-4c30-8788-592cd868c201" providerId="ADAL" clId="{CDB552A3-46AB-45A3-9C18-85B9E21FFDDB}" dt="2023-01-20T07:24:00.954" v="234" actId="478"/>
          <ac:graphicFrameMkLst>
            <pc:docMk/>
            <pc:sldMk cId="1698109796" sldId="2142533279"/>
            <ac:graphicFrameMk id="5" creationId="{33A0734F-8C45-1C12-24C5-781710A47114}"/>
          </ac:graphicFrameMkLst>
        </pc:graphicFrameChg>
      </pc:sldChg>
      <pc:sldChg chg="modSp mod">
        <pc:chgData name="Jibeesh MS" userId="872ca067-bae8-4c30-8788-592cd868c201" providerId="ADAL" clId="{CDB552A3-46AB-45A3-9C18-85B9E21FFDDB}" dt="2023-01-20T07:17:13.341" v="185" actId="5793"/>
        <pc:sldMkLst>
          <pc:docMk/>
          <pc:sldMk cId="3651061098" sldId="2142533282"/>
        </pc:sldMkLst>
        <pc:spChg chg="mod">
          <ac:chgData name="Jibeesh MS" userId="872ca067-bae8-4c30-8788-592cd868c201" providerId="ADAL" clId="{CDB552A3-46AB-45A3-9C18-85B9E21FFDDB}" dt="2023-01-20T07:17:13.341" v="185" actId="5793"/>
          <ac:spMkLst>
            <pc:docMk/>
            <pc:sldMk cId="3651061098" sldId="2142533282"/>
            <ac:spMk id="19" creationId="{00000000-0000-0000-0000-000000000000}"/>
          </ac:spMkLst>
        </pc:spChg>
      </pc:sldChg>
      <pc:sldChg chg="del">
        <pc:chgData name="Jibeesh MS" userId="872ca067-bae8-4c30-8788-592cd868c201" providerId="ADAL" clId="{CDB552A3-46AB-45A3-9C18-85B9E21FFDDB}" dt="2023-01-20T07:17:34.063" v="186" actId="2696"/>
        <pc:sldMkLst>
          <pc:docMk/>
          <pc:sldMk cId="1107892477" sldId="2142533283"/>
        </pc:sldMkLst>
      </pc:sldChg>
      <pc:sldChg chg="del">
        <pc:chgData name="Jibeesh MS" userId="872ca067-bae8-4c30-8788-592cd868c201" providerId="ADAL" clId="{CDB552A3-46AB-45A3-9C18-85B9E21FFDDB}" dt="2023-01-20T07:17:48.206" v="187" actId="2696"/>
        <pc:sldMkLst>
          <pc:docMk/>
          <pc:sldMk cId="657676397" sldId="2142533284"/>
        </pc:sldMkLst>
      </pc:sldChg>
      <pc:sldChg chg="modSp mod">
        <pc:chgData name="Jibeesh MS" userId="872ca067-bae8-4c30-8788-592cd868c201" providerId="ADAL" clId="{CDB552A3-46AB-45A3-9C18-85B9E21FFDDB}" dt="2023-01-20T07:32:27.165" v="415" actId="6549"/>
        <pc:sldMkLst>
          <pc:docMk/>
          <pc:sldMk cId="2445753321" sldId="2142533285"/>
        </pc:sldMkLst>
        <pc:spChg chg="mod">
          <ac:chgData name="Jibeesh MS" userId="872ca067-bae8-4c30-8788-592cd868c201" providerId="ADAL" clId="{CDB552A3-46AB-45A3-9C18-85B9E21FFDDB}" dt="2023-01-20T07:28:07.633" v="273" actId="20577"/>
          <ac:spMkLst>
            <pc:docMk/>
            <pc:sldMk cId="2445753321" sldId="2142533285"/>
            <ac:spMk id="2" creationId="{1A18AB44-5BFF-3C6D-E9E1-2C5DABA95441}"/>
          </ac:spMkLst>
        </pc:spChg>
        <pc:graphicFrameChg chg="mod modGraphic">
          <ac:chgData name="Jibeesh MS" userId="872ca067-bae8-4c30-8788-592cd868c201" providerId="ADAL" clId="{CDB552A3-46AB-45A3-9C18-85B9E21FFDDB}" dt="2023-01-20T07:32:27.165" v="415" actId="6549"/>
          <ac:graphicFrameMkLst>
            <pc:docMk/>
            <pc:sldMk cId="2445753321" sldId="2142533285"/>
            <ac:graphicFrameMk id="6" creationId="{3A8BE7AE-A1A6-4BB5-74E3-912C76EE7374}"/>
          </ac:graphicFrameMkLst>
        </pc:graphicFrameChg>
      </pc:sldChg>
      <pc:sldChg chg="modSp mod">
        <pc:chgData name="Jibeesh MS" userId="872ca067-bae8-4c30-8788-592cd868c201" providerId="ADAL" clId="{CDB552A3-46AB-45A3-9C18-85B9E21FFDDB}" dt="2023-01-20T07:59:35.752" v="567" actId="20577"/>
        <pc:sldMkLst>
          <pc:docMk/>
          <pc:sldMk cId="1018736309" sldId="2142533286"/>
        </pc:sldMkLst>
        <pc:spChg chg="mod">
          <ac:chgData name="Jibeesh MS" userId="872ca067-bae8-4c30-8788-592cd868c201" providerId="ADAL" clId="{CDB552A3-46AB-45A3-9C18-85B9E21FFDDB}" dt="2023-01-20T07:59:35.752" v="567" actId="20577"/>
          <ac:spMkLst>
            <pc:docMk/>
            <pc:sldMk cId="1018736309" sldId="2142533286"/>
            <ac:spMk id="3" creationId="{B9D77CD3-ED70-8BFE-2948-548AB11FF8B3}"/>
          </ac:spMkLst>
        </pc:spChg>
        <pc:graphicFrameChg chg="mod modGraphic">
          <ac:chgData name="Jibeesh MS" userId="872ca067-bae8-4c30-8788-592cd868c201" providerId="ADAL" clId="{CDB552A3-46AB-45A3-9C18-85B9E21FFDDB}" dt="2023-01-20T07:59:32.872" v="565" actId="6549"/>
          <ac:graphicFrameMkLst>
            <pc:docMk/>
            <pc:sldMk cId="1018736309" sldId="2142533286"/>
            <ac:graphicFrameMk id="6" creationId="{7FFBE712-2685-3712-BD10-6A8D22213832}"/>
          </ac:graphicFrameMkLst>
        </pc:graphicFrameChg>
      </pc:sldChg>
      <pc:sldChg chg="del">
        <pc:chgData name="Jibeesh MS" userId="872ca067-bae8-4c30-8788-592cd868c201" providerId="ADAL" clId="{CDB552A3-46AB-45A3-9C18-85B9E21FFDDB}" dt="2023-01-20T07:11:45.155" v="180" actId="2696"/>
        <pc:sldMkLst>
          <pc:docMk/>
          <pc:sldMk cId="2684683010" sldId="2142533288"/>
        </pc:sldMkLst>
      </pc:sldChg>
      <pc:sldChg chg="del">
        <pc:chgData name="Jibeesh MS" userId="872ca067-bae8-4c30-8788-592cd868c201" providerId="ADAL" clId="{CDB552A3-46AB-45A3-9C18-85B9E21FFDDB}" dt="2023-01-20T07:20:57.764" v="206" actId="2696"/>
        <pc:sldMkLst>
          <pc:docMk/>
          <pc:sldMk cId="4165043070" sldId="2142533289"/>
        </pc:sldMkLst>
      </pc:sldChg>
      <pc:sldChg chg="del">
        <pc:chgData name="Jibeesh MS" userId="872ca067-bae8-4c30-8788-592cd868c201" providerId="ADAL" clId="{CDB552A3-46AB-45A3-9C18-85B9E21FFDDB}" dt="2023-01-20T07:41:59.353" v="441" actId="2696"/>
        <pc:sldMkLst>
          <pc:docMk/>
          <pc:sldMk cId="1344684655" sldId="2142533292"/>
        </pc:sldMkLst>
      </pc:sldChg>
      <pc:sldChg chg="modSp mod">
        <pc:chgData name="Jibeesh MS" userId="872ca067-bae8-4c30-8788-592cd868c201" providerId="ADAL" clId="{CDB552A3-46AB-45A3-9C18-85B9E21FFDDB}" dt="2023-01-20T07:54:41.373" v="488" actId="20577"/>
        <pc:sldMkLst>
          <pc:docMk/>
          <pc:sldMk cId="965307151" sldId="2142533293"/>
        </pc:sldMkLst>
        <pc:graphicFrameChg chg="mod modGraphic">
          <ac:chgData name="Jibeesh MS" userId="872ca067-bae8-4c30-8788-592cd868c201" providerId="ADAL" clId="{CDB552A3-46AB-45A3-9C18-85B9E21FFDDB}" dt="2023-01-20T07:54:41.373" v="488" actId="20577"/>
          <ac:graphicFrameMkLst>
            <pc:docMk/>
            <pc:sldMk cId="965307151" sldId="2142533293"/>
            <ac:graphicFrameMk id="6" creationId="{7FFBE712-2685-3712-BD10-6A8D22213832}"/>
          </ac:graphicFrameMkLst>
        </pc:graphicFrameChg>
      </pc:sldChg>
      <pc:sldChg chg="modSp add mod">
        <pc:chgData name="Jibeesh MS" userId="872ca067-bae8-4c30-8788-592cd868c201" providerId="ADAL" clId="{CDB552A3-46AB-45A3-9C18-85B9E21FFDDB}" dt="2023-01-20T06:58:17.955" v="57" actId="5793"/>
        <pc:sldMkLst>
          <pc:docMk/>
          <pc:sldMk cId="4227710034" sldId="2142533294"/>
        </pc:sldMkLst>
        <pc:spChg chg="mod">
          <ac:chgData name="Jibeesh MS" userId="872ca067-bae8-4c30-8788-592cd868c201" providerId="ADAL" clId="{CDB552A3-46AB-45A3-9C18-85B9E21FFDDB}" dt="2023-01-20T06:58:17.955" v="57" actId="5793"/>
          <ac:spMkLst>
            <pc:docMk/>
            <pc:sldMk cId="4227710034" sldId="2142533294"/>
            <ac:spMk id="19" creationId="{00000000-0000-0000-0000-000000000000}"/>
          </ac:spMkLst>
        </pc:spChg>
      </pc:sldChg>
    </pc:docChg>
  </pc:docChgLst>
  <pc:docChgLst>
    <pc:chgData name="Jibeesh MS" userId="872ca067-bae8-4c30-8788-592cd868c201" providerId="ADAL" clId="{74F7F197-082E-4FD5-B178-B81977948F21}"/>
    <pc:docChg chg="undo custSel addSld delSld modSld">
      <pc:chgData name="Jibeesh MS" userId="872ca067-bae8-4c30-8788-592cd868c201" providerId="ADAL" clId="{74F7F197-082E-4FD5-B178-B81977948F21}" dt="2023-01-24T14:22:55.293" v="784" actId="27636"/>
      <pc:docMkLst>
        <pc:docMk/>
      </pc:docMkLst>
      <pc:sldChg chg="modSp mod">
        <pc:chgData name="Jibeesh MS" userId="872ca067-bae8-4c30-8788-592cd868c201" providerId="ADAL" clId="{74F7F197-082E-4FD5-B178-B81977948F21}" dt="2023-01-24T01:18:27.908" v="702" actId="108"/>
        <pc:sldMkLst>
          <pc:docMk/>
          <pc:sldMk cId="3911857906" sldId="2142533253"/>
        </pc:sldMkLst>
        <pc:spChg chg="mod">
          <ac:chgData name="Jibeesh MS" userId="872ca067-bae8-4c30-8788-592cd868c201" providerId="ADAL" clId="{74F7F197-082E-4FD5-B178-B81977948F21}" dt="2023-01-24T01:17:51.282" v="698" actId="1076"/>
          <ac:spMkLst>
            <pc:docMk/>
            <pc:sldMk cId="3911857906" sldId="2142533253"/>
            <ac:spMk id="5" creationId="{8BF63B48-481C-C690-B39E-B97E0188FBF2}"/>
          </ac:spMkLst>
        </pc:spChg>
        <pc:graphicFrameChg chg="mod modGraphic">
          <ac:chgData name="Jibeesh MS" userId="872ca067-bae8-4c30-8788-592cd868c201" providerId="ADAL" clId="{74F7F197-082E-4FD5-B178-B81977948F21}" dt="2023-01-24T01:18:27.908" v="702" actId="108"/>
          <ac:graphicFrameMkLst>
            <pc:docMk/>
            <pc:sldMk cId="3911857906" sldId="2142533253"/>
            <ac:graphicFrameMk id="8" creationId="{655EC4E4-D850-511E-8A2A-4AA2D4CF3FDF}"/>
          </ac:graphicFrameMkLst>
        </pc:graphicFrameChg>
      </pc:sldChg>
      <pc:sldChg chg="modSp mod">
        <pc:chgData name="Jibeesh MS" userId="872ca067-bae8-4c30-8788-592cd868c201" providerId="ADAL" clId="{74F7F197-082E-4FD5-B178-B81977948F21}" dt="2023-01-20T10:59:39.172" v="546" actId="20577"/>
        <pc:sldMkLst>
          <pc:docMk/>
          <pc:sldMk cId="1292624924" sldId="2142533257"/>
        </pc:sldMkLst>
        <pc:spChg chg="mod">
          <ac:chgData name="Jibeesh MS" userId="872ca067-bae8-4c30-8788-592cd868c201" providerId="ADAL" clId="{74F7F197-082E-4FD5-B178-B81977948F21}" dt="2023-01-20T10:59:39.172" v="546" actId="20577"/>
          <ac:spMkLst>
            <pc:docMk/>
            <pc:sldMk cId="1292624924" sldId="2142533257"/>
            <ac:spMk id="7" creationId="{D90C66AF-67DF-C092-DBDD-7B788ED11F97}"/>
          </ac:spMkLst>
        </pc:spChg>
      </pc:sldChg>
      <pc:sldChg chg="modSp mod">
        <pc:chgData name="Jibeesh MS" userId="872ca067-bae8-4c30-8788-592cd868c201" providerId="ADAL" clId="{74F7F197-082E-4FD5-B178-B81977948F21}" dt="2023-01-24T14:21:40.292" v="770" actId="20577"/>
        <pc:sldMkLst>
          <pc:docMk/>
          <pc:sldMk cId="4011391656" sldId="2142533261"/>
        </pc:sldMkLst>
        <pc:spChg chg="mod">
          <ac:chgData name="Jibeesh MS" userId="872ca067-bae8-4c30-8788-592cd868c201" providerId="ADAL" clId="{74F7F197-082E-4FD5-B178-B81977948F21}" dt="2023-01-24T14:21:40.292" v="770" actId="20577"/>
          <ac:spMkLst>
            <pc:docMk/>
            <pc:sldMk cId="4011391656" sldId="2142533261"/>
            <ac:spMk id="19" creationId="{00000000-0000-0000-0000-000000000000}"/>
          </ac:spMkLst>
        </pc:spChg>
      </pc:sldChg>
      <pc:sldChg chg="modSp mod">
        <pc:chgData name="Jibeesh MS" userId="872ca067-bae8-4c30-8788-592cd868c201" providerId="ADAL" clId="{74F7F197-082E-4FD5-B178-B81977948F21}" dt="2023-01-24T10:06:39.453" v="752" actId="20577"/>
        <pc:sldMkLst>
          <pc:docMk/>
          <pc:sldMk cId="571740554" sldId="2142533264"/>
        </pc:sldMkLst>
        <pc:spChg chg="mod">
          <ac:chgData name="Jibeesh MS" userId="872ca067-bae8-4c30-8788-592cd868c201" providerId="ADAL" clId="{74F7F197-082E-4FD5-B178-B81977948F21}" dt="2023-01-24T10:06:32.059" v="746" actId="21"/>
          <ac:spMkLst>
            <pc:docMk/>
            <pc:sldMk cId="571740554" sldId="2142533264"/>
            <ac:spMk id="6" creationId="{5A00FC32-B26C-9994-228D-3664AF8AD364}"/>
          </ac:spMkLst>
        </pc:spChg>
        <pc:spChg chg="mod">
          <ac:chgData name="Jibeesh MS" userId="872ca067-bae8-4c30-8788-592cd868c201" providerId="ADAL" clId="{74F7F197-082E-4FD5-B178-B81977948F21}" dt="2023-01-24T10:06:39.453" v="752" actId="20577"/>
          <ac:spMkLst>
            <pc:docMk/>
            <pc:sldMk cId="571740554" sldId="2142533264"/>
            <ac:spMk id="8" creationId="{9C2BD2F6-2428-69E8-36C7-6CFE26B1EFFB}"/>
          </ac:spMkLst>
        </pc:spChg>
      </pc:sldChg>
      <pc:sldChg chg="modSp mod">
        <pc:chgData name="Jibeesh MS" userId="872ca067-bae8-4c30-8788-592cd868c201" providerId="ADAL" clId="{74F7F197-082E-4FD5-B178-B81977948F21}" dt="2023-01-20T10:49:59.737" v="161" actId="1076"/>
        <pc:sldMkLst>
          <pc:docMk/>
          <pc:sldMk cId="2104035384" sldId="2142533267"/>
        </pc:sldMkLst>
        <pc:spChg chg="mod">
          <ac:chgData name="Jibeesh MS" userId="872ca067-bae8-4c30-8788-592cd868c201" providerId="ADAL" clId="{74F7F197-082E-4FD5-B178-B81977948F21}" dt="2023-01-20T10:49:49.125" v="160" actId="1076"/>
          <ac:spMkLst>
            <pc:docMk/>
            <pc:sldMk cId="2104035384" sldId="2142533267"/>
            <ac:spMk id="4" creationId="{2B4A04B4-7432-AA7F-7300-762006A59402}"/>
          </ac:spMkLst>
        </pc:spChg>
        <pc:graphicFrameChg chg="mod modGraphic">
          <ac:chgData name="Jibeesh MS" userId="872ca067-bae8-4c30-8788-592cd868c201" providerId="ADAL" clId="{74F7F197-082E-4FD5-B178-B81977948F21}" dt="2023-01-20T10:49:59.737" v="161" actId="1076"/>
          <ac:graphicFrameMkLst>
            <pc:docMk/>
            <pc:sldMk cId="2104035384" sldId="2142533267"/>
            <ac:graphicFrameMk id="6" creationId="{7FFBE712-2685-3712-BD10-6A8D22213832}"/>
          </ac:graphicFrameMkLst>
        </pc:graphicFrameChg>
      </pc:sldChg>
      <pc:sldChg chg="modSp mod">
        <pc:chgData name="Jibeesh MS" userId="872ca067-bae8-4c30-8788-592cd868c201" providerId="ADAL" clId="{74F7F197-082E-4FD5-B178-B81977948F21}" dt="2023-01-20T10:47:44.825" v="155" actId="6549"/>
        <pc:sldMkLst>
          <pc:docMk/>
          <pc:sldMk cId="2359184473" sldId="2142533270"/>
        </pc:sldMkLst>
        <pc:spChg chg="mod">
          <ac:chgData name="Jibeesh MS" userId="872ca067-bae8-4c30-8788-592cd868c201" providerId="ADAL" clId="{74F7F197-082E-4FD5-B178-B81977948F21}" dt="2023-01-20T10:47:44.825" v="155" actId="6549"/>
          <ac:spMkLst>
            <pc:docMk/>
            <pc:sldMk cId="2359184473" sldId="2142533270"/>
            <ac:spMk id="6" creationId="{3C59299E-D105-3FAD-139E-6D2C4F2B18B8}"/>
          </ac:spMkLst>
        </pc:spChg>
      </pc:sldChg>
      <pc:sldChg chg="addSp delSp modSp mod">
        <pc:chgData name="Jibeesh MS" userId="872ca067-bae8-4c30-8788-592cd868c201" providerId="ADAL" clId="{74F7F197-082E-4FD5-B178-B81977948F21}" dt="2023-01-23T11:29:04.087" v="554" actId="14100"/>
        <pc:sldMkLst>
          <pc:docMk/>
          <pc:sldMk cId="2873725889" sldId="2142533275"/>
        </pc:sldMkLst>
        <pc:spChg chg="mod">
          <ac:chgData name="Jibeesh MS" userId="872ca067-bae8-4c30-8788-592cd868c201" providerId="ADAL" clId="{74F7F197-082E-4FD5-B178-B81977948F21}" dt="2023-01-20T11:03:20.715" v="547" actId="1076"/>
          <ac:spMkLst>
            <pc:docMk/>
            <pc:sldMk cId="2873725889" sldId="2142533275"/>
            <ac:spMk id="4" creationId="{3E864E43-F3A2-6BB8-A249-5C741812A663}"/>
          </ac:spMkLst>
        </pc:spChg>
        <pc:picChg chg="del">
          <ac:chgData name="Jibeesh MS" userId="872ca067-bae8-4c30-8788-592cd868c201" providerId="ADAL" clId="{74F7F197-082E-4FD5-B178-B81977948F21}" dt="2023-01-23T11:28:55.182" v="550" actId="478"/>
          <ac:picMkLst>
            <pc:docMk/>
            <pc:sldMk cId="2873725889" sldId="2142533275"/>
            <ac:picMk id="5" creationId="{7C7D6D69-61F4-582C-8E9F-040D7AE774AC}"/>
          </ac:picMkLst>
        </pc:picChg>
        <pc:picChg chg="add mod">
          <ac:chgData name="Jibeesh MS" userId="872ca067-bae8-4c30-8788-592cd868c201" providerId="ADAL" clId="{74F7F197-082E-4FD5-B178-B81977948F21}" dt="2023-01-23T11:29:04.087" v="554" actId="14100"/>
          <ac:picMkLst>
            <pc:docMk/>
            <pc:sldMk cId="2873725889" sldId="2142533275"/>
            <ac:picMk id="8" creationId="{BF2B9E98-DC37-492B-9489-95C286DCE420}"/>
          </ac:picMkLst>
        </pc:picChg>
      </pc:sldChg>
      <pc:sldChg chg="modSp mod">
        <pc:chgData name="Jibeesh MS" userId="872ca067-bae8-4c30-8788-592cd868c201" providerId="ADAL" clId="{74F7F197-082E-4FD5-B178-B81977948F21}" dt="2023-01-23T11:48:49.739" v="692" actId="14100"/>
        <pc:sldMkLst>
          <pc:docMk/>
          <pc:sldMk cId="1698109796" sldId="2142533279"/>
        </pc:sldMkLst>
        <pc:graphicFrameChg chg="modGraphic">
          <ac:chgData name="Jibeesh MS" userId="872ca067-bae8-4c30-8788-592cd868c201" providerId="ADAL" clId="{74F7F197-082E-4FD5-B178-B81977948F21}" dt="2023-01-23T11:48:49.739" v="692" actId="14100"/>
          <ac:graphicFrameMkLst>
            <pc:docMk/>
            <pc:sldMk cId="1698109796" sldId="2142533279"/>
            <ac:graphicFrameMk id="4" creationId="{77C2D57C-5FF1-3985-ABDA-43A26DC05647}"/>
          </ac:graphicFrameMkLst>
        </pc:graphicFrameChg>
      </pc:sldChg>
      <pc:sldChg chg="modSp mod">
        <pc:chgData name="Jibeesh MS" userId="872ca067-bae8-4c30-8788-592cd868c201" providerId="ADAL" clId="{74F7F197-082E-4FD5-B178-B81977948F21}" dt="2023-01-24T10:07:47.346" v="755" actId="27636"/>
        <pc:sldMkLst>
          <pc:docMk/>
          <pc:sldMk cId="3651061098" sldId="2142533282"/>
        </pc:sldMkLst>
        <pc:spChg chg="mod">
          <ac:chgData name="Jibeesh MS" userId="872ca067-bae8-4c30-8788-592cd868c201" providerId="ADAL" clId="{74F7F197-082E-4FD5-B178-B81977948F21}" dt="2023-01-24T10:07:47.346" v="755" actId="27636"/>
          <ac:spMkLst>
            <pc:docMk/>
            <pc:sldMk cId="3651061098" sldId="2142533282"/>
            <ac:spMk id="19" creationId="{00000000-0000-0000-0000-000000000000}"/>
          </ac:spMkLst>
        </pc:spChg>
      </pc:sldChg>
      <pc:sldChg chg="modSp mod">
        <pc:chgData name="Jibeesh MS" userId="872ca067-bae8-4c30-8788-592cd868c201" providerId="ADAL" clId="{74F7F197-082E-4FD5-B178-B81977948F21}" dt="2023-01-20T11:04:01.735" v="549" actId="20577"/>
        <pc:sldMkLst>
          <pc:docMk/>
          <pc:sldMk cId="965307151" sldId="2142533293"/>
        </pc:sldMkLst>
        <pc:graphicFrameChg chg="modGraphic">
          <ac:chgData name="Jibeesh MS" userId="872ca067-bae8-4c30-8788-592cd868c201" providerId="ADAL" clId="{74F7F197-082E-4FD5-B178-B81977948F21}" dt="2023-01-20T11:04:01.735" v="549" actId="20577"/>
          <ac:graphicFrameMkLst>
            <pc:docMk/>
            <pc:sldMk cId="965307151" sldId="2142533293"/>
            <ac:graphicFrameMk id="6" creationId="{7FFBE712-2685-3712-BD10-6A8D22213832}"/>
          </ac:graphicFrameMkLst>
        </pc:graphicFrameChg>
      </pc:sldChg>
      <pc:sldChg chg="modSp mod">
        <pc:chgData name="Jibeesh MS" userId="872ca067-bae8-4c30-8788-592cd868c201" providerId="ADAL" clId="{74F7F197-082E-4FD5-B178-B81977948F21}" dt="2023-01-24T14:22:07.251" v="774" actId="12"/>
        <pc:sldMkLst>
          <pc:docMk/>
          <pc:sldMk cId="4227710034" sldId="2142533294"/>
        </pc:sldMkLst>
        <pc:spChg chg="mod">
          <ac:chgData name="Jibeesh MS" userId="872ca067-bae8-4c30-8788-592cd868c201" providerId="ADAL" clId="{74F7F197-082E-4FD5-B178-B81977948F21}" dt="2023-01-24T14:22:07.251" v="774" actId="12"/>
          <ac:spMkLst>
            <pc:docMk/>
            <pc:sldMk cId="4227710034" sldId="2142533294"/>
            <ac:spMk id="19" creationId="{00000000-0000-0000-0000-000000000000}"/>
          </ac:spMkLst>
        </pc:spChg>
      </pc:sldChg>
      <pc:sldChg chg="modSp add mod">
        <pc:chgData name="Jibeesh MS" userId="872ca067-bae8-4c30-8788-592cd868c201" providerId="ADAL" clId="{74F7F197-082E-4FD5-B178-B81977948F21}" dt="2023-01-24T14:22:55.293" v="784" actId="27636"/>
        <pc:sldMkLst>
          <pc:docMk/>
          <pc:sldMk cId="3199147992" sldId="2142533295"/>
        </pc:sldMkLst>
        <pc:spChg chg="mod">
          <ac:chgData name="Jibeesh MS" userId="872ca067-bae8-4c30-8788-592cd868c201" providerId="ADAL" clId="{74F7F197-082E-4FD5-B178-B81977948F21}" dt="2023-01-24T14:22:55.293" v="784" actId="27636"/>
          <ac:spMkLst>
            <pc:docMk/>
            <pc:sldMk cId="3199147992" sldId="2142533295"/>
            <ac:spMk id="19" creationId="{00000000-0000-0000-0000-000000000000}"/>
          </ac:spMkLst>
        </pc:spChg>
      </pc:sldChg>
      <pc:sldChg chg="add del">
        <pc:chgData name="Jibeesh MS" userId="872ca067-bae8-4c30-8788-592cd868c201" providerId="ADAL" clId="{74F7F197-082E-4FD5-B178-B81977948F21}" dt="2023-01-23T11:36:27.369" v="632" actId="2696"/>
        <pc:sldMkLst>
          <pc:docMk/>
          <pc:sldMk cId="1579691738" sldId="2142533296"/>
        </pc:sldMkLst>
      </pc:sldChg>
      <pc:sldChg chg="modSp add mod">
        <pc:chgData name="Jibeesh MS" userId="872ca067-bae8-4c30-8788-592cd868c201" providerId="ADAL" clId="{74F7F197-082E-4FD5-B178-B81977948F21}" dt="2023-01-24T14:22:24.771" v="775" actId="255"/>
        <pc:sldMkLst>
          <pc:docMk/>
          <pc:sldMk cId="208132652" sldId="2142533297"/>
        </pc:sldMkLst>
        <pc:spChg chg="mod">
          <ac:chgData name="Jibeesh MS" userId="872ca067-bae8-4c30-8788-592cd868c201" providerId="ADAL" clId="{74F7F197-082E-4FD5-B178-B81977948F21}" dt="2023-01-24T14:22:24.771" v="775" actId="255"/>
          <ac:spMkLst>
            <pc:docMk/>
            <pc:sldMk cId="208132652" sldId="2142533297"/>
            <ac:spMk id="19" creationId="{00000000-0000-0000-0000-000000000000}"/>
          </ac:spMkLst>
        </pc:spChg>
      </pc:sldChg>
    </pc:docChg>
  </pc:docChgLst>
  <pc:docChgLst>
    <pc:chgData name="Rajesh Agrawal" userId="e11a6758-02b8-429a-83bd-9b395df08e78" providerId="ADAL" clId="{44D90329-63F6-4104-86A1-28C64CB4D89A}"/>
    <pc:docChg chg="undo custSel delSld modSld">
      <pc:chgData name="Rajesh Agrawal" userId="e11a6758-02b8-429a-83bd-9b395df08e78" providerId="ADAL" clId="{44D90329-63F6-4104-86A1-28C64CB4D89A}" dt="2023-01-25T05:41:58.281" v="1129" actId="2"/>
      <pc:docMkLst>
        <pc:docMk/>
      </pc:docMkLst>
      <pc:sldChg chg="modSp mod">
        <pc:chgData name="Rajesh Agrawal" userId="e11a6758-02b8-429a-83bd-9b395df08e78" providerId="ADAL" clId="{44D90329-63F6-4104-86A1-28C64CB4D89A}" dt="2023-01-20T09:02:04.728" v="200" actId="20577"/>
        <pc:sldMkLst>
          <pc:docMk/>
          <pc:sldMk cId="1444182899" sldId="257"/>
        </pc:sldMkLst>
        <pc:spChg chg="mod">
          <ac:chgData name="Rajesh Agrawal" userId="e11a6758-02b8-429a-83bd-9b395df08e78" providerId="ADAL" clId="{44D90329-63F6-4104-86A1-28C64CB4D89A}" dt="2023-01-20T09:02:04.728" v="200" actId="20577"/>
          <ac:spMkLst>
            <pc:docMk/>
            <pc:sldMk cId="1444182899" sldId="257"/>
            <ac:spMk id="4" creationId="{CD82C7DE-430F-0238-FEF4-840743FCFACD}"/>
          </ac:spMkLst>
        </pc:spChg>
        <pc:spChg chg="mod">
          <ac:chgData name="Rajesh Agrawal" userId="e11a6758-02b8-429a-83bd-9b395df08e78" providerId="ADAL" clId="{44D90329-63F6-4104-86A1-28C64CB4D89A}" dt="2023-01-20T09:01:51.877" v="199" actId="20577"/>
          <ac:spMkLst>
            <pc:docMk/>
            <pc:sldMk cId="1444182899" sldId="257"/>
            <ac:spMk id="5" creationId="{58B5E35D-4DB9-8D58-425D-B22D5541EF26}"/>
          </ac:spMkLst>
        </pc:spChg>
      </pc:sldChg>
      <pc:sldChg chg="modSp mod">
        <pc:chgData name="Rajesh Agrawal" userId="e11a6758-02b8-429a-83bd-9b395df08e78" providerId="ADAL" clId="{44D90329-63F6-4104-86A1-28C64CB4D89A}" dt="2023-01-25T05:35:46.293" v="1095" actId="948"/>
        <pc:sldMkLst>
          <pc:docMk/>
          <pc:sldMk cId="4218043910" sldId="295"/>
        </pc:sldMkLst>
        <pc:spChg chg="mod">
          <ac:chgData name="Rajesh Agrawal" userId="e11a6758-02b8-429a-83bd-9b395df08e78" providerId="ADAL" clId="{44D90329-63F6-4104-86A1-28C64CB4D89A}" dt="2023-01-25T05:35:46.293" v="1095" actId="948"/>
          <ac:spMkLst>
            <pc:docMk/>
            <pc:sldMk cId="4218043910" sldId="295"/>
            <ac:spMk id="3" creationId="{5F3F1030-B826-0FA5-9924-1A0685B975E2}"/>
          </ac:spMkLst>
        </pc:spChg>
        <pc:graphicFrameChg chg="mod">
          <ac:chgData name="Rajesh Agrawal" userId="e11a6758-02b8-429a-83bd-9b395df08e78" providerId="ADAL" clId="{44D90329-63F6-4104-86A1-28C64CB4D89A}" dt="2023-01-25T05:35:23.512" v="1090" actId="1076"/>
          <ac:graphicFrameMkLst>
            <pc:docMk/>
            <pc:sldMk cId="4218043910" sldId="295"/>
            <ac:graphicFrameMk id="9" creationId="{0185C29B-25A6-7AA3-2C8E-F5C6571E9BDA}"/>
          </ac:graphicFrameMkLst>
        </pc:graphicFrameChg>
      </pc:sldChg>
      <pc:sldChg chg="modSp mod">
        <pc:chgData name="Rajesh Agrawal" userId="e11a6758-02b8-429a-83bd-9b395df08e78" providerId="ADAL" clId="{44D90329-63F6-4104-86A1-28C64CB4D89A}" dt="2023-01-20T10:31:16.910" v="480" actId="14100"/>
        <pc:sldMkLst>
          <pc:docMk/>
          <pc:sldMk cId="800042144" sldId="425"/>
        </pc:sldMkLst>
        <pc:graphicFrameChg chg="mod modGraphic">
          <ac:chgData name="Rajesh Agrawal" userId="e11a6758-02b8-429a-83bd-9b395df08e78" providerId="ADAL" clId="{44D90329-63F6-4104-86A1-28C64CB4D89A}" dt="2023-01-20T10:31:16.910" v="480" actId="14100"/>
          <ac:graphicFrameMkLst>
            <pc:docMk/>
            <pc:sldMk cId="800042144" sldId="425"/>
            <ac:graphicFrameMk id="35" creationId="{25D1F5D2-1176-475F-BAF5-CF0A36EEF086}"/>
          </ac:graphicFrameMkLst>
        </pc:graphicFrameChg>
      </pc:sldChg>
      <pc:sldChg chg="modSp mod">
        <pc:chgData name="Rajesh Agrawal" userId="e11a6758-02b8-429a-83bd-9b395df08e78" providerId="ADAL" clId="{44D90329-63F6-4104-86A1-28C64CB4D89A}" dt="2023-01-25T05:41:14.798" v="1114" actId="2"/>
        <pc:sldMkLst>
          <pc:docMk/>
          <pc:sldMk cId="3771810736" sldId="1689"/>
        </pc:sldMkLst>
        <pc:spChg chg="mod">
          <ac:chgData name="Rajesh Agrawal" userId="e11a6758-02b8-429a-83bd-9b395df08e78" providerId="ADAL" clId="{44D90329-63F6-4104-86A1-28C64CB4D89A}" dt="2023-01-25T05:22:15.146" v="656" actId="20577"/>
          <ac:spMkLst>
            <pc:docMk/>
            <pc:sldMk cId="3771810736" sldId="1689"/>
            <ac:spMk id="2" creationId="{123E2E51-6FD6-70A6-9A6A-8BA786C48707}"/>
          </ac:spMkLst>
        </pc:spChg>
        <pc:spChg chg="mod">
          <ac:chgData name="Rajesh Agrawal" userId="e11a6758-02b8-429a-83bd-9b395df08e78" providerId="ADAL" clId="{44D90329-63F6-4104-86A1-28C64CB4D89A}" dt="2023-01-25T05:41:14.798" v="1114" actId="2"/>
          <ac:spMkLst>
            <pc:docMk/>
            <pc:sldMk cId="3771810736" sldId="1689"/>
            <ac:spMk id="11" creationId="{848AE98D-B5BA-4A64-96DB-382CD93701E7}"/>
          </ac:spMkLst>
        </pc:spChg>
      </pc:sldChg>
      <pc:sldChg chg="del">
        <pc:chgData name="Rajesh Agrawal" userId="e11a6758-02b8-429a-83bd-9b395df08e78" providerId="ADAL" clId="{44D90329-63F6-4104-86A1-28C64CB4D89A}" dt="2023-01-20T08:57:03.868" v="124" actId="47"/>
        <pc:sldMkLst>
          <pc:docMk/>
          <pc:sldMk cId="1542020698" sldId="2076138975"/>
        </pc:sldMkLst>
      </pc:sldChg>
      <pc:sldChg chg="modSp mod">
        <pc:chgData name="Rajesh Agrawal" userId="e11a6758-02b8-429a-83bd-9b395df08e78" providerId="ADAL" clId="{44D90329-63F6-4104-86A1-28C64CB4D89A}" dt="2023-01-24T06:44:30.722" v="654" actId="255"/>
        <pc:sldMkLst>
          <pc:docMk/>
          <pc:sldMk cId="3911857906" sldId="2142533253"/>
        </pc:sldMkLst>
        <pc:spChg chg="mod">
          <ac:chgData name="Rajesh Agrawal" userId="e11a6758-02b8-429a-83bd-9b395df08e78" providerId="ADAL" clId="{44D90329-63F6-4104-86A1-28C64CB4D89A}" dt="2023-01-20T09:11:03.758" v="204" actId="20577"/>
          <ac:spMkLst>
            <pc:docMk/>
            <pc:sldMk cId="3911857906" sldId="2142533253"/>
            <ac:spMk id="2" creationId="{1A18AB44-5BFF-3C6D-E9E1-2C5DABA95441}"/>
          </ac:spMkLst>
        </pc:spChg>
        <pc:spChg chg="mod">
          <ac:chgData name="Rajesh Agrawal" userId="e11a6758-02b8-429a-83bd-9b395df08e78" providerId="ADAL" clId="{44D90329-63F6-4104-86A1-28C64CB4D89A}" dt="2023-01-20T09:13:14.628" v="251" actId="20577"/>
          <ac:spMkLst>
            <pc:docMk/>
            <pc:sldMk cId="3911857906" sldId="2142533253"/>
            <ac:spMk id="9" creationId="{B071635F-86DF-6112-5F49-6D34F420DA27}"/>
          </ac:spMkLst>
        </pc:spChg>
        <pc:graphicFrameChg chg="mod modGraphic">
          <ac:chgData name="Rajesh Agrawal" userId="e11a6758-02b8-429a-83bd-9b395df08e78" providerId="ADAL" clId="{44D90329-63F6-4104-86A1-28C64CB4D89A}" dt="2023-01-24T06:44:30.722" v="654" actId="255"/>
          <ac:graphicFrameMkLst>
            <pc:docMk/>
            <pc:sldMk cId="3911857906" sldId="2142533253"/>
            <ac:graphicFrameMk id="8" creationId="{655EC4E4-D850-511E-8A2A-4AA2D4CF3FDF}"/>
          </ac:graphicFrameMkLst>
        </pc:graphicFrameChg>
      </pc:sldChg>
      <pc:sldChg chg="modSp mod">
        <pc:chgData name="Rajesh Agrawal" userId="e11a6758-02b8-429a-83bd-9b395df08e78" providerId="ADAL" clId="{44D90329-63F6-4104-86A1-28C64CB4D89A}" dt="2023-01-25T05:41:58.281" v="1129" actId="2"/>
        <pc:sldMkLst>
          <pc:docMk/>
          <pc:sldMk cId="1292624924" sldId="2142533257"/>
        </pc:sldMkLst>
        <pc:spChg chg="mod">
          <ac:chgData name="Rajesh Agrawal" userId="e11a6758-02b8-429a-83bd-9b395df08e78" providerId="ADAL" clId="{44D90329-63F6-4104-86A1-28C64CB4D89A}" dt="2023-01-25T05:41:58.281" v="1129" actId="2"/>
          <ac:spMkLst>
            <pc:docMk/>
            <pc:sldMk cId="1292624924" sldId="2142533257"/>
            <ac:spMk id="7" creationId="{D90C66AF-67DF-C092-DBDD-7B788ED11F97}"/>
          </ac:spMkLst>
        </pc:spChg>
      </pc:sldChg>
      <pc:sldChg chg="modSp mod">
        <pc:chgData name="Rajesh Agrawal" userId="e11a6758-02b8-429a-83bd-9b395df08e78" providerId="ADAL" clId="{44D90329-63F6-4104-86A1-28C64CB4D89A}" dt="2023-01-25T05:41:25.820" v="1117" actId="2"/>
        <pc:sldMkLst>
          <pc:docMk/>
          <pc:sldMk cId="4011391656" sldId="2142533261"/>
        </pc:sldMkLst>
        <pc:spChg chg="mod">
          <ac:chgData name="Rajesh Agrawal" userId="e11a6758-02b8-429a-83bd-9b395df08e78" providerId="ADAL" clId="{44D90329-63F6-4104-86A1-28C64CB4D89A}" dt="2023-01-25T05:41:25.820" v="1117" actId="2"/>
          <ac:spMkLst>
            <pc:docMk/>
            <pc:sldMk cId="4011391656" sldId="2142533261"/>
            <ac:spMk id="19" creationId="{00000000-0000-0000-0000-000000000000}"/>
          </ac:spMkLst>
        </pc:spChg>
      </pc:sldChg>
      <pc:sldChg chg="modSp mod">
        <pc:chgData name="Rajesh Agrawal" userId="e11a6758-02b8-429a-83bd-9b395df08e78" providerId="ADAL" clId="{44D90329-63F6-4104-86A1-28C64CB4D89A}" dt="2023-01-25T05:41:48.475" v="1123" actId="2"/>
        <pc:sldMkLst>
          <pc:docMk/>
          <pc:sldMk cId="571740554" sldId="2142533264"/>
        </pc:sldMkLst>
        <pc:spChg chg="mod">
          <ac:chgData name="Rajesh Agrawal" userId="e11a6758-02b8-429a-83bd-9b395df08e78" providerId="ADAL" clId="{44D90329-63F6-4104-86A1-28C64CB4D89A}" dt="2023-01-25T05:41:36.433" v="1121" actId="2"/>
          <ac:spMkLst>
            <pc:docMk/>
            <pc:sldMk cId="571740554" sldId="2142533264"/>
            <ac:spMk id="6" creationId="{5A00FC32-B26C-9994-228D-3664AF8AD364}"/>
          </ac:spMkLst>
        </pc:spChg>
        <pc:spChg chg="mod">
          <ac:chgData name="Rajesh Agrawal" userId="e11a6758-02b8-429a-83bd-9b395df08e78" providerId="ADAL" clId="{44D90329-63F6-4104-86A1-28C64CB4D89A}" dt="2023-01-25T05:41:48.475" v="1123" actId="2"/>
          <ac:spMkLst>
            <pc:docMk/>
            <pc:sldMk cId="571740554" sldId="2142533264"/>
            <ac:spMk id="8" creationId="{9C2BD2F6-2428-69E8-36C7-6CFE26B1EFFB}"/>
          </ac:spMkLst>
        </pc:spChg>
      </pc:sldChg>
      <pc:sldChg chg="addSp modSp mod">
        <pc:chgData name="Rajesh Agrawal" userId="e11a6758-02b8-429a-83bd-9b395df08e78" providerId="ADAL" clId="{44D90329-63F6-4104-86A1-28C64CB4D89A}" dt="2023-01-20T10:33:20.562" v="616" actId="20577"/>
        <pc:sldMkLst>
          <pc:docMk/>
          <pc:sldMk cId="2104035384" sldId="2142533267"/>
        </pc:sldMkLst>
        <pc:spChg chg="mod">
          <ac:chgData name="Rajesh Agrawal" userId="e11a6758-02b8-429a-83bd-9b395df08e78" providerId="ADAL" clId="{44D90329-63F6-4104-86A1-28C64CB4D89A}" dt="2023-01-20T08:56:04.028" v="105"/>
          <ac:spMkLst>
            <pc:docMk/>
            <pc:sldMk cId="2104035384" sldId="2142533267"/>
            <ac:spMk id="3" creationId="{DE62133F-B00E-0C17-CF20-32785A7B9939}"/>
          </ac:spMkLst>
        </pc:spChg>
        <pc:spChg chg="add mod">
          <ac:chgData name="Rajesh Agrawal" userId="e11a6758-02b8-429a-83bd-9b395df08e78" providerId="ADAL" clId="{44D90329-63F6-4104-86A1-28C64CB4D89A}" dt="2023-01-20T08:56:49.567" v="122" actId="1036"/>
          <ac:spMkLst>
            <pc:docMk/>
            <pc:sldMk cId="2104035384" sldId="2142533267"/>
            <ac:spMk id="4" creationId="{2B4A04B4-7432-AA7F-7300-762006A59402}"/>
          </ac:spMkLst>
        </pc:spChg>
        <pc:graphicFrameChg chg="mod modGraphic">
          <ac:chgData name="Rajesh Agrawal" userId="e11a6758-02b8-429a-83bd-9b395df08e78" providerId="ADAL" clId="{44D90329-63F6-4104-86A1-28C64CB4D89A}" dt="2023-01-20T10:33:20.562" v="616" actId="20577"/>
          <ac:graphicFrameMkLst>
            <pc:docMk/>
            <pc:sldMk cId="2104035384" sldId="2142533267"/>
            <ac:graphicFrameMk id="6" creationId="{7FFBE712-2685-3712-BD10-6A8D22213832}"/>
          </ac:graphicFrameMkLst>
        </pc:graphicFrameChg>
      </pc:sldChg>
      <pc:sldChg chg="modSp mod">
        <pc:chgData name="Rajesh Agrawal" userId="e11a6758-02b8-429a-83bd-9b395df08e78" providerId="ADAL" clId="{44D90329-63F6-4104-86A1-28C64CB4D89A}" dt="2023-01-20T09:13:50.913" v="252" actId="20577"/>
        <pc:sldMkLst>
          <pc:docMk/>
          <pc:sldMk cId="2359184473" sldId="2142533270"/>
        </pc:sldMkLst>
        <pc:spChg chg="mod">
          <ac:chgData name="Rajesh Agrawal" userId="e11a6758-02b8-429a-83bd-9b395df08e78" providerId="ADAL" clId="{44D90329-63F6-4104-86A1-28C64CB4D89A}" dt="2023-01-20T08:57:35.167" v="128" actId="20577"/>
          <ac:spMkLst>
            <pc:docMk/>
            <pc:sldMk cId="2359184473" sldId="2142533270"/>
            <ac:spMk id="3" creationId="{A06E7A4E-991F-39E7-469A-C61ACCF50358}"/>
          </ac:spMkLst>
        </pc:spChg>
        <pc:spChg chg="mod">
          <ac:chgData name="Rajesh Agrawal" userId="e11a6758-02b8-429a-83bd-9b395df08e78" providerId="ADAL" clId="{44D90329-63F6-4104-86A1-28C64CB4D89A}" dt="2023-01-20T09:13:50.913" v="252" actId="20577"/>
          <ac:spMkLst>
            <pc:docMk/>
            <pc:sldMk cId="2359184473" sldId="2142533270"/>
            <ac:spMk id="6" creationId="{3C59299E-D105-3FAD-139E-6D2C4F2B18B8}"/>
          </ac:spMkLst>
        </pc:spChg>
      </pc:sldChg>
      <pc:sldChg chg="modSp mod">
        <pc:chgData name="Rajesh Agrawal" userId="e11a6758-02b8-429a-83bd-9b395df08e78" providerId="ADAL" clId="{44D90329-63F6-4104-86A1-28C64CB4D89A}" dt="2023-01-25T05:41:54.251" v="1127" actId="2"/>
        <pc:sldMkLst>
          <pc:docMk/>
          <pc:sldMk cId="1698109796" sldId="2142533279"/>
        </pc:sldMkLst>
        <pc:graphicFrameChg chg="modGraphic">
          <ac:chgData name="Rajesh Agrawal" userId="e11a6758-02b8-429a-83bd-9b395df08e78" providerId="ADAL" clId="{44D90329-63F6-4104-86A1-28C64CB4D89A}" dt="2023-01-25T05:41:54.251" v="1127" actId="2"/>
          <ac:graphicFrameMkLst>
            <pc:docMk/>
            <pc:sldMk cId="1698109796" sldId="2142533279"/>
            <ac:graphicFrameMk id="4" creationId="{77C2D57C-5FF1-3985-ABDA-43A26DC05647}"/>
          </ac:graphicFrameMkLst>
        </pc:graphicFrameChg>
      </pc:sldChg>
      <pc:sldChg chg="modSp mod">
        <pc:chgData name="Rajesh Agrawal" userId="e11a6758-02b8-429a-83bd-9b395df08e78" providerId="ADAL" clId="{44D90329-63F6-4104-86A1-28C64CB4D89A}" dt="2023-01-25T05:41:50.633" v="1124" actId="2"/>
        <pc:sldMkLst>
          <pc:docMk/>
          <pc:sldMk cId="3651061098" sldId="2142533282"/>
        </pc:sldMkLst>
        <pc:spChg chg="mod">
          <ac:chgData name="Rajesh Agrawal" userId="e11a6758-02b8-429a-83bd-9b395df08e78" providerId="ADAL" clId="{44D90329-63F6-4104-86A1-28C64CB4D89A}" dt="2023-01-25T05:41:50.633" v="1124" actId="2"/>
          <ac:spMkLst>
            <pc:docMk/>
            <pc:sldMk cId="3651061098" sldId="2142533282"/>
            <ac:spMk id="19" creationId="{00000000-0000-0000-0000-000000000000}"/>
          </ac:spMkLst>
        </pc:spChg>
      </pc:sldChg>
      <pc:sldChg chg="modSp mod">
        <pc:chgData name="Rajesh Agrawal" userId="e11a6758-02b8-429a-83bd-9b395df08e78" providerId="ADAL" clId="{44D90329-63F6-4104-86A1-28C64CB4D89A}" dt="2023-01-20T10:30:56.374" v="478" actId="14100"/>
        <pc:sldMkLst>
          <pc:docMk/>
          <pc:sldMk cId="2445753321" sldId="2142533285"/>
        </pc:sldMkLst>
        <pc:graphicFrameChg chg="mod modGraphic">
          <ac:chgData name="Rajesh Agrawal" userId="e11a6758-02b8-429a-83bd-9b395df08e78" providerId="ADAL" clId="{44D90329-63F6-4104-86A1-28C64CB4D89A}" dt="2023-01-20T10:30:56.374" v="478" actId="14100"/>
          <ac:graphicFrameMkLst>
            <pc:docMk/>
            <pc:sldMk cId="2445753321" sldId="2142533285"/>
            <ac:graphicFrameMk id="6" creationId="{3A8BE7AE-A1A6-4BB5-74E3-912C76EE7374}"/>
          </ac:graphicFrameMkLst>
        </pc:graphicFrameChg>
      </pc:sldChg>
      <pc:sldChg chg="delSp modSp del mod">
        <pc:chgData name="Rajesh Agrawal" userId="e11a6758-02b8-429a-83bd-9b395df08e78" providerId="ADAL" clId="{44D90329-63F6-4104-86A1-28C64CB4D89A}" dt="2023-01-20T08:56:57.483" v="123" actId="47"/>
        <pc:sldMkLst>
          <pc:docMk/>
          <pc:sldMk cId="1018736309" sldId="2142533286"/>
        </pc:sldMkLst>
        <pc:spChg chg="del">
          <ac:chgData name="Rajesh Agrawal" userId="e11a6758-02b8-429a-83bd-9b395df08e78" providerId="ADAL" clId="{44D90329-63F6-4104-86A1-28C64CB4D89A}" dt="2023-01-20T08:56:18.210" v="106" actId="21"/>
          <ac:spMkLst>
            <pc:docMk/>
            <pc:sldMk cId="1018736309" sldId="2142533286"/>
            <ac:spMk id="3" creationId="{B9D77CD3-ED70-8BFE-2948-548AB11FF8B3}"/>
          </ac:spMkLst>
        </pc:spChg>
        <pc:graphicFrameChg chg="mod">
          <ac:chgData name="Rajesh Agrawal" userId="e11a6758-02b8-429a-83bd-9b395df08e78" providerId="ADAL" clId="{44D90329-63F6-4104-86A1-28C64CB4D89A}" dt="2023-01-20T08:53:44.669" v="38" actId="1076"/>
          <ac:graphicFrameMkLst>
            <pc:docMk/>
            <pc:sldMk cId="1018736309" sldId="2142533286"/>
            <ac:graphicFrameMk id="6" creationId="{7FFBE712-2685-3712-BD10-6A8D22213832}"/>
          </ac:graphicFrameMkLst>
        </pc:graphicFrameChg>
      </pc:sldChg>
      <pc:sldChg chg="modSp mod">
        <pc:chgData name="Rajesh Agrawal" userId="e11a6758-02b8-429a-83bd-9b395df08e78" providerId="ADAL" clId="{44D90329-63F6-4104-86A1-28C64CB4D89A}" dt="2023-01-20T08:59:40.564" v="166" actId="20577"/>
        <pc:sldMkLst>
          <pc:docMk/>
          <pc:sldMk cId="965307151" sldId="2142533293"/>
        </pc:sldMkLst>
        <pc:graphicFrameChg chg="mod modGraphic">
          <ac:chgData name="Rajesh Agrawal" userId="e11a6758-02b8-429a-83bd-9b395df08e78" providerId="ADAL" clId="{44D90329-63F6-4104-86A1-28C64CB4D89A}" dt="2023-01-20T08:59:40.564" v="166" actId="20577"/>
          <ac:graphicFrameMkLst>
            <pc:docMk/>
            <pc:sldMk cId="965307151" sldId="2142533293"/>
            <ac:graphicFrameMk id="6" creationId="{7FFBE712-2685-3712-BD10-6A8D22213832}"/>
          </ac:graphicFrameMkLst>
        </pc:graphicFrameChg>
      </pc:sldChg>
      <pc:sldChg chg="modSp mod">
        <pc:chgData name="Rajesh Agrawal" userId="e11a6758-02b8-429a-83bd-9b395df08e78" providerId="ADAL" clId="{44D90329-63F6-4104-86A1-28C64CB4D89A}" dt="2023-01-25T05:41:27.370" v="1118" actId="2"/>
        <pc:sldMkLst>
          <pc:docMk/>
          <pc:sldMk cId="4227710034" sldId="2142533294"/>
        </pc:sldMkLst>
        <pc:spChg chg="mod">
          <ac:chgData name="Rajesh Agrawal" userId="e11a6758-02b8-429a-83bd-9b395df08e78" providerId="ADAL" clId="{44D90329-63F6-4104-86A1-28C64CB4D89A}" dt="2023-01-25T05:41:27.370" v="1118" actId="2"/>
          <ac:spMkLst>
            <pc:docMk/>
            <pc:sldMk cId="4227710034" sldId="2142533294"/>
            <ac:spMk id="19" creationId="{00000000-0000-0000-0000-000000000000}"/>
          </ac:spMkLst>
        </pc:spChg>
      </pc:sldChg>
      <pc:sldChg chg="modSp mod">
        <pc:chgData name="Rajesh Agrawal" userId="e11a6758-02b8-429a-83bd-9b395df08e78" providerId="ADAL" clId="{44D90329-63F6-4104-86A1-28C64CB4D89A}" dt="2023-01-25T05:41:51.719" v="1125" actId="2"/>
        <pc:sldMkLst>
          <pc:docMk/>
          <pc:sldMk cId="3199147992" sldId="2142533295"/>
        </pc:sldMkLst>
        <pc:spChg chg="mod">
          <ac:chgData name="Rajesh Agrawal" userId="e11a6758-02b8-429a-83bd-9b395df08e78" providerId="ADAL" clId="{44D90329-63F6-4104-86A1-28C64CB4D89A}" dt="2023-01-25T05:41:51.719" v="1125" actId="2"/>
          <ac:spMkLst>
            <pc:docMk/>
            <pc:sldMk cId="3199147992" sldId="2142533295"/>
            <ac:spMk id="19" creationId="{00000000-0000-0000-0000-000000000000}"/>
          </ac:spMkLst>
        </pc:spChg>
      </pc:sldChg>
      <pc:sldChg chg="modSp mod">
        <pc:chgData name="Rajesh Agrawal" userId="e11a6758-02b8-429a-83bd-9b395df08e78" providerId="ADAL" clId="{44D90329-63F6-4104-86A1-28C64CB4D89A}" dt="2023-01-25T05:35:15.076" v="1089" actId="948"/>
        <pc:sldMkLst>
          <pc:docMk/>
          <pc:sldMk cId="208132652" sldId="2142533297"/>
        </pc:sldMkLst>
        <pc:spChg chg="mod">
          <ac:chgData name="Rajesh Agrawal" userId="e11a6758-02b8-429a-83bd-9b395df08e78" providerId="ADAL" clId="{44D90329-63F6-4104-86A1-28C64CB4D89A}" dt="2023-01-25T05:35:15.076" v="1089" actId="948"/>
          <ac:spMkLst>
            <pc:docMk/>
            <pc:sldMk cId="208132652" sldId="2142533297"/>
            <ac:spMk id="19" creationId="{00000000-0000-0000-0000-000000000000}"/>
          </ac:spMkLst>
        </pc:spChg>
      </pc:sldChg>
    </pc:docChg>
  </pc:docChgLst>
  <pc:docChgLst>
    <pc:chgData name="Bhavani Krishnan" userId="dde2cc4f-cdff-466c-99c2-c0f24ec8c2d4" providerId="ADAL" clId="{E3597D42-33B3-49C9-A019-D7C22E0E5F63}"/>
    <pc:docChg chg="modSld">
      <pc:chgData name="Bhavani Krishnan" userId="dde2cc4f-cdff-466c-99c2-c0f24ec8c2d4" providerId="ADAL" clId="{E3597D42-33B3-49C9-A019-D7C22E0E5F63}" dt="2023-05-12T02:16:28.387" v="28" actId="20577"/>
      <pc:docMkLst>
        <pc:docMk/>
      </pc:docMkLst>
      <pc:sldChg chg="modSp mod">
        <pc:chgData name="Bhavani Krishnan" userId="dde2cc4f-cdff-466c-99c2-c0f24ec8c2d4" providerId="ADAL" clId="{E3597D42-33B3-49C9-A019-D7C22E0E5F63}" dt="2023-05-12T02:16:28.387" v="28" actId="20577"/>
        <pc:sldMkLst>
          <pc:docMk/>
          <pc:sldMk cId="2712569688" sldId="2142533326"/>
        </pc:sldMkLst>
        <pc:spChg chg="mod">
          <ac:chgData name="Bhavani Krishnan" userId="dde2cc4f-cdff-466c-99c2-c0f24ec8c2d4" providerId="ADAL" clId="{E3597D42-33B3-49C9-A019-D7C22E0E5F63}" dt="2023-05-12T02:16:28.387" v="28" actId="20577"/>
          <ac:spMkLst>
            <pc:docMk/>
            <pc:sldMk cId="2712569688" sldId="2142533326"/>
            <ac:spMk id="19" creationId="{00000000-0000-0000-0000-000000000000}"/>
          </ac:spMkLst>
        </pc:spChg>
      </pc:sldChg>
    </pc:docChg>
  </pc:docChgLst>
  <pc:docChgLst>
    <pc:chgData name="Abhishek R" userId="147bfce1-9c32-4019-9e48-9d42179c3c86" providerId="ADAL" clId="{05F7EB07-F643-4DB3-8E3B-6901E896047C}"/>
    <pc:docChg chg="undo redo custSel addSld delSld modSld sldOrd">
      <pc:chgData name="Abhishek R" userId="147bfce1-9c32-4019-9e48-9d42179c3c86" providerId="ADAL" clId="{05F7EB07-F643-4DB3-8E3B-6901E896047C}" dt="2023-05-04T11:39:44.408" v="5581" actId="20577"/>
      <pc:docMkLst>
        <pc:docMk/>
      </pc:docMkLst>
      <pc:sldChg chg="del modTransition">
        <pc:chgData name="Abhishek R" userId="147bfce1-9c32-4019-9e48-9d42179c3c86" providerId="ADAL" clId="{05F7EB07-F643-4DB3-8E3B-6901E896047C}" dt="2023-05-04T11:35:28.216" v="5572" actId="47"/>
        <pc:sldMkLst>
          <pc:docMk/>
          <pc:sldMk cId="3152407608" sldId="392"/>
        </pc:sldMkLst>
      </pc:sldChg>
      <pc:sldChg chg="modSp mod">
        <pc:chgData name="Abhishek R" userId="147bfce1-9c32-4019-9e48-9d42179c3c86" providerId="ADAL" clId="{05F7EB07-F643-4DB3-8E3B-6901E896047C}" dt="2023-05-04T09:09:18.502" v="5524" actId="6549"/>
        <pc:sldMkLst>
          <pc:docMk/>
          <pc:sldMk cId="2560630904" sldId="4417"/>
        </pc:sldMkLst>
        <pc:spChg chg="mod">
          <ac:chgData name="Abhishek R" userId="147bfce1-9c32-4019-9e48-9d42179c3c86" providerId="ADAL" clId="{05F7EB07-F643-4DB3-8E3B-6901E896047C}" dt="2023-05-04T09:09:18.502" v="5524" actId="6549"/>
          <ac:spMkLst>
            <pc:docMk/>
            <pc:sldMk cId="2560630904" sldId="4417"/>
            <ac:spMk id="15" creationId="{2F99C647-AD3C-4347-BA71-1C48985973EA}"/>
          </ac:spMkLst>
        </pc:spChg>
      </pc:sldChg>
      <pc:sldChg chg="modSp mod">
        <pc:chgData name="Abhishek R" userId="147bfce1-9c32-4019-9e48-9d42179c3c86" providerId="ADAL" clId="{05F7EB07-F643-4DB3-8E3B-6901E896047C}" dt="2023-05-04T11:05:33.988" v="5542" actId="21"/>
        <pc:sldMkLst>
          <pc:docMk/>
          <pc:sldMk cId="66388100" sldId="4596"/>
        </pc:sldMkLst>
        <pc:graphicFrameChg chg="modGraphic">
          <ac:chgData name="Abhishek R" userId="147bfce1-9c32-4019-9e48-9d42179c3c86" providerId="ADAL" clId="{05F7EB07-F643-4DB3-8E3B-6901E896047C}" dt="2023-05-04T11:05:33.988" v="5542" actId="21"/>
          <ac:graphicFrameMkLst>
            <pc:docMk/>
            <pc:sldMk cId="66388100" sldId="4596"/>
            <ac:graphicFrameMk id="5" creationId="{7109FA4F-82AC-57AE-1E15-06D0FAD6D7A3}"/>
          </ac:graphicFrameMkLst>
        </pc:graphicFrameChg>
      </pc:sldChg>
      <pc:sldChg chg="modSp mod ord">
        <pc:chgData name="Abhishek R" userId="147bfce1-9c32-4019-9e48-9d42179c3c86" providerId="ADAL" clId="{05F7EB07-F643-4DB3-8E3B-6901E896047C}" dt="2023-05-02T06:52:30.585" v="698"/>
        <pc:sldMkLst>
          <pc:docMk/>
          <pc:sldMk cId="1588433084" sldId="2142533237"/>
        </pc:sldMkLst>
        <pc:spChg chg="mod">
          <ac:chgData name="Abhishek R" userId="147bfce1-9c32-4019-9e48-9d42179c3c86" providerId="ADAL" clId="{05F7EB07-F643-4DB3-8E3B-6901E896047C}" dt="2023-05-02T06:46:22.610" v="95" actId="20577"/>
          <ac:spMkLst>
            <pc:docMk/>
            <pc:sldMk cId="1588433084" sldId="2142533237"/>
            <ac:spMk id="7" creationId="{5E455365-D04E-4827-89DC-8A6F11F6F6CE}"/>
          </ac:spMkLst>
        </pc:spChg>
      </pc:sldChg>
      <pc:sldChg chg="del">
        <pc:chgData name="Abhishek R" userId="147bfce1-9c32-4019-9e48-9d42179c3c86" providerId="ADAL" clId="{05F7EB07-F643-4DB3-8E3B-6901E896047C}" dt="2023-05-02T08:38:36.636" v="2256" actId="2696"/>
        <pc:sldMkLst>
          <pc:docMk/>
          <pc:sldMk cId="1605546982" sldId="2142533264"/>
        </pc:sldMkLst>
      </pc:sldChg>
      <pc:sldChg chg="del">
        <pc:chgData name="Abhishek R" userId="147bfce1-9c32-4019-9e48-9d42179c3c86" providerId="ADAL" clId="{05F7EB07-F643-4DB3-8E3B-6901E896047C}" dt="2023-05-02T08:38:40.684" v="2257" actId="2696"/>
        <pc:sldMkLst>
          <pc:docMk/>
          <pc:sldMk cId="2439483986" sldId="2142533265"/>
        </pc:sldMkLst>
      </pc:sldChg>
      <pc:sldChg chg="del">
        <pc:chgData name="Abhishek R" userId="147bfce1-9c32-4019-9e48-9d42179c3c86" providerId="ADAL" clId="{05F7EB07-F643-4DB3-8E3B-6901E896047C}" dt="2023-05-04T11:35:30.202" v="5573" actId="47"/>
        <pc:sldMkLst>
          <pc:docMk/>
          <pc:sldMk cId="3813221841" sldId="2142533266"/>
        </pc:sldMkLst>
      </pc:sldChg>
      <pc:sldChg chg="del addCm">
        <pc:chgData name="Abhishek R" userId="147bfce1-9c32-4019-9e48-9d42179c3c86" providerId="ADAL" clId="{05F7EB07-F643-4DB3-8E3B-6901E896047C}" dt="2023-05-02T08:38:19.347" v="2255" actId="2696"/>
        <pc:sldMkLst>
          <pc:docMk/>
          <pc:sldMk cId="4286593491" sldId="2142533267"/>
        </pc:sldMkLst>
      </pc:sldChg>
      <pc:sldChg chg="addCm delCm">
        <pc:chgData name="Abhishek R" userId="147bfce1-9c32-4019-9e48-9d42179c3c86" providerId="ADAL" clId="{05F7EB07-F643-4DB3-8E3B-6901E896047C}" dt="2023-05-02T08:37:57.784" v="2254"/>
        <pc:sldMkLst>
          <pc:docMk/>
          <pc:sldMk cId="3648062018" sldId="2142533273"/>
        </pc:sldMkLst>
      </pc:sldChg>
      <pc:sldChg chg="addSp delSp modSp mod">
        <pc:chgData name="Abhishek R" userId="147bfce1-9c32-4019-9e48-9d42179c3c86" providerId="ADAL" clId="{05F7EB07-F643-4DB3-8E3B-6901E896047C}" dt="2023-05-04T11:35:02.221" v="5568" actId="404"/>
        <pc:sldMkLst>
          <pc:docMk/>
          <pc:sldMk cId="3288565277" sldId="2142533300"/>
        </pc:sldMkLst>
        <pc:spChg chg="mod">
          <ac:chgData name="Abhishek R" userId="147bfce1-9c32-4019-9e48-9d42179c3c86" providerId="ADAL" clId="{05F7EB07-F643-4DB3-8E3B-6901E896047C}" dt="2023-05-02T08:26:16.231" v="2243" actId="20577"/>
          <ac:spMkLst>
            <pc:docMk/>
            <pc:sldMk cId="3288565277" sldId="2142533300"/>
            <ac:spMk id="2" creationId="{00000000-0000-0000-0000-000000000000}"/>
          </ac:spMkLst>
        </pc:spChg>
        <pc:spChg chg="mod">
          <ac:chgData name="Abhishek R" userId="147bfce1-9c32-4019-9e48-9d42179c3c86" providerId="ADAL" clId="{05F7EB07-F643-4DB3-8E3B-6901E896047C}" dt="2023-05-03T10:30:16.752" v="2961" actId="1035"/>
          <ac:spMkLst>
            <pc:docMk/>
            <pc:sldMk cId="3288565277" sldId="2142533300"/>
            <ac:spMk id="18" creationId="{00000000-0000-0000-0000-000000000000}"/>
          </ac:spMkLst>
        </pc:spChg>
        <pc:spChg chg="del mod">
          <ac:chgData name="Abhishek R" userId="147bfce1-9c32-4019-9e48-9d42179c3c86" providerId="ADAL" clId="{05F7EB07-F643-4DB3-8E3B-6901E896047C}" dt="2023-05-02T08:18:35.522" v="2124" actId="12084"/>
          <ac:spMkLst>
            <pc:docMk/>
            <pc:sldMk cId="3288565277" sldId="2142533300"/>
            <ac:spMk id="19" creationId="{00000000-0000-0000-0000-000000000000}"/>
          </ac:spMkLst>
        </pc:spChg>
        <pc:graphicFrameChg chg="add mod modGraphic">
          <ac:chgData name="Abhishek R" userId="147bfce1-9c32-4019-9e48-9d42179c3c86" providerId="ADAL" clId="{05F7EB07-F643-4DB3-8E3B-6901E896047C}" dt="2023-05-04T11:35:02.221" v="5568" actId="404"/>
          <ac:graphicFrameMkLst>
            <pc:docMk/>
            <pc:sldMk cId="3288565277" sldId="2142533300"/>
            <ac:graphicFrameMk id="3" creationId="{CDFEE1F3-DA0F-4583-264E-BC64B1B2AD51}"/>
          </ac:graphicFrameMkLst>
        </pc:graphicFrameChg>
      </pc:sldChg>
      <pc:sldChg chg="addCm delCm">
        <pc:chgData name="Abhishek R" userId="147bfce1-9c32-4019-9e48-9d42179c3c86" providerId="ADAL" clId="{05F7EB07-F643-4DB3-8E3B-6901E896047C}" dt="2023-05-02T10:32:17.480" v="2297"/>
        <pc:sldMkLst>
          <pc:docMk/>
          <pc:sldMk cId="1851955208" sldId="2142533315"/>
        </pc:sldMkLst>
      </pc:sldChg>
      <pc:sldChg chg="addSp delSp modSp mod">
        <pc:chgData name="Abhishek R" userId="147bfce1-9c32-4019-9e48-9d42179c3c86" providerId="ADAL" clId="{05F7EB07-F643-4DB3-8E3B-6901E896047C}" dt="2023-05-04T08:44:16.720" v="5335" actId="14100"/>
        <pc:sldMkLst>
          <pc:docMk/>
          <pc:sldMk cId="818707646" sldId="2142533317"/>
        </pc:sldMkLst>
        <pc:spChg chg="add del mod">
          <ac:chgData name="Abhishek R" userId="147bfce1-9c32-4019-9e48-9d42179c3c86" providerId="ADAL" clId="{05F7EB07-F643-4DB3-8E3B-6901E896047C}" dt="2023-05-04T08:44:06.206" v="5331" actId="931"/>
          <ac:spMkLst>
            <pc:docMk/>
            <pc:sldMk cId="818707646" sldId="2142533317"/>
            <ac:spMk id="6" creationId="{0F039E82-12FF-48C3-1598-8207B9E1F225}"/>
          </ac:spMkLst>
        </pc:spChg>
        <pc:picChg chg="del mod">
          <ac:chgData name="Abhishek R" userId="147bfce1-9c32-4019-9e48-9d42179c3c86" providerId="ADAL" clId="{05F7EB07-F643-4DB3-8E3B-6901E896047C}" dt="2023-05-04T08:43:59.990" v="5330" actId="478"/>
          <ac:picMkLst>
            <pc:docMk/>
            <pc:sldMk cId="818707646" sldId="2142533317"/>
            <ac:picMk id="5" creationId="{B743DFCB-A1DE-4863-AAFE-BA180F6188B6}"/>
          </ac:picMkLst>
        </pc:picChg>
        <pc:picChg chg="add mod">
          <ac:chgData name="Abhishek R" userId="147bfce1-9c32-4019-9e48-9d42179c3c86" providerId="ADAL" clId="{05F7EB07-F643-4DB3-8E3B-6901E896047C}" dt="2023-05-04T08:44:16.720" v="5335" actId="14100"/>
          <ac:picMkLst>
            <pc:docMk/>
            <pc:sldMk cId="818707646" sldId="2142533317"/>
            <ac:picMk id="8" creationId="{139B34AD-FE4E-CE34-30B1-57D7B914EF53}"/>
          </ac:picMkLst>
        </pc:picChg>
      </pc:sldChg>
      <pc:sldChg chg="addCm">
        <pc:chgData name="Abhishek R" userId="147bfce1-9c32-4019-9e48-9d42179c3c86" providerId="ADAL" clId="{05F7EB07-F643-4DB3-8E3B-6901E896047C}" dt="2023-05-04T08:21:07.083" v="5329"/>
        <pc:sldMkLst>
          <pc:docMk/>
          <pc:sldMk cId="1685104863" sldId="2142533318"/>
        </pc:sldMkLst>
      </pc:sldChg>
      <pc:sldChg chg="del">
        <pc:chgData name="Abhishek R" userId="147bfce1-9c32-4019-9e48-9d42179c3c86" providerId="ADAL" clId="{05F7EB07-F643-4DB3-8E3B-6901E896047C}" dt="2023-05-04T10:54:30.947" v="5540" actId="47"/>
        <pc:sldMkLst>
          <pc:docMk/>
          <pc:sldMk cId="34316712" sldId="2142533324"/>
        </pc:sldMkLst>
      </pc:sldChg>
      <pc:sldChg chg="del">
        <pc:chgData name="Abhishek R" userId="147bfce1-9c32-4019-9e48-9d42179c3c86" providerId="ADAL" clId="{05F7EB07-F643-4DB3-8E3B-6901E896047C}" dt="2023-05-04T11:05:19.845" v="5541" actId="47"/>
        <pc:sldMkLst>
          <pc:docMk/>
          <pc:sldMk cId="1684040931" sldId="2142533325"/>
        </pc:sldMkLst>
      </pc:sldChg>
      <pc:sldChg chg="ord">
        <pc:chgData name="Abhishek R" userId="147bfce1-9c32-4019-9e48-9d42179c3c86" providerId="ADAL" clId="{05F7EB07-F643-4DB3-8E3B-6901E896047C}" dt="2023-05-03T10:05:08.605" v="2811"/>
        <pc:sldMkLst>
          <pc:docMk/>
          <pc:sldMk cId="3528522074" sldId="2142533327"/>
        </pc:sldMkLst>
      </pc:sldChg>
      <pc:sldChg chg="add">
        <pc:chgData name="Abhishek R" userId="147bfce1-9c32-4019-9e48-9d42179c3c86" providerId="ADAL" clId="{05F7EB07-F643-4DB3-8E3B-6901E896047C}" dt="2023-05-04T11:35:25.745" v="5571"/>
        <pc:sldMkLst>
          <pc:docMk/>
          <pc:sldMk cId="558344761" sldId="2142533330"/>
        </pc:sldMkLst>
      </pc:sldChg>
      <pc:sldChg chg="addSp modSp new del mod">
        <pc:chgData name="Abhishek R" userId="147bfce1-9c32-4019-9e48-9d42179c3c86" providerId="ADAL" clId="{05F7EB07-F643-4DB3-8E3B-6901E896047C}" dt="2023-05-04T11:35:20.783" v="5570" actId="2696"/>
        <pc:sldMkLst>
          <pc:docMk/>
          <pc:sldMk cId="736894794" sldId="2142533330"/>
        </pc:sldMkLst>
        <pc:spChg chg="mod">
          <ac:chgData name="Abhishek R" userId="147bfce1-9c32-4019-9e48-9d42179c3c86" providerId="ADAL" clId="{05F7EB07-F643-4DB3-8E3B-6901E896047C}" dt="2023-05-03T15:36:11.253" v="3523" actId="20577"/>
          <ac:spMkLst>
            <pc:docMk/>
            <pc:sldMk cId="736894794" sldId="2142533330"/>
            <ac:spMk id="2" creationId="{D386DBF5-347D-B0D9-19FB-20C1481A1A58}"/>
          </ac:spMkLst>
        </pc:spChg>
        <pc:graphicFrameChg chg="add mod modGraphic">
          <ac:chgData name="Abhishek R" userId="147bfce1-9c32-4019-9e48-9d42179c3c86" providerId="ADAL" clId="{05F7EB07-F643-4DB3-8E3B-6901E896047C}" dt="2023-05-04T07:03:32.064" v="5283" actId="1076"/>
          <ac:graphicFrameMkLst>
            <pc:docMk/>
            <pc:sldMk cId="736894794" sldId="2142533330"/>
            <ac:graphicFrameMk id="4" creationId="{8F780561-FA2E-5780-666E-DFD3C484AC40}"/>
          </ac:graphicFrameMkLst>
        </pc:graphicFrameChg>
      </pc:sldChg>
      <pc:sldChg chg="modSp add mod">
        <pc:chgData name="Abhishek R" userId="147bfce1-9c32-4019-9e48-9d42179c3c86" providerId="ADAL" clId="{05F7EB07-F643-4DB3-8E3B-6901E896047C}" dt="2023-05-04T11:39:44.408" v="5581" actId="20577"/>
        <pc:sldMkLst>
          <pc:docMk/>
          <pc:sldMk cId="226107083" sldId="2142533331"/>
        </pc:sldMkLst>
        <pc:spChg chg="mod">
          <ac:chgData name="Abhishek R" userId="147bfce1-9c32-4019-9e48-9d42179c3c86" providerId="ADAL" clId="{05F7EB07-F643-4DB3-8E3B-6901E896047C}" dt="2023-05-04T11:39:44.408" v="5581" actId="20577"/>
          <ac:spMkLst>
            <pc:docMk/>
            <pc:sldMk cId="226107083" sldId="2142533331"/>
            <ac:spMk id="7" creationId="{5E455365-D04E-4827-89DC-8A6F11F6F6CE}"/>
          </ac:spMkLst>
        </pc:spChg>
      </pc:sldChg>
      <pc:sldChg chg="modSp add del mod">
        <pc:chgData name="Abhishek R" userId="147bfce1-9c32-4019-9e48-9d42179c3c86" providerId="ADAL" clId="{05F7EB07-F643-4DB3-8E3B-6901E896047C}" dt="2023-05-04T11:35:20.783" v="5570" actId="2696"/>
        <pc:sldMkLst>
          <pc:docMk/>
          <pc:sldMk cId="433630365" sldId="2142533331"/>
        </pc:sldMkLst>
        <pc:spChg chg="mod">
          <ac:chgData name="Abhishek R" userId="147bfce1-9c32-4019-9e48-9d42179c3c86" providerId="ADAL" clId="{05F7EB07-F643-4DB3-8E3B-6901E896047C}" dt="2023-05-02T06:46:06.732" v="76" actId="20577"/>
          <ac:spMkLst>
            <pc:docMk/>
            <pc:sldMk cId="433630365" sldId="2142533331"/>
            <ac:spMk id="7" creationId="{5E455365-D04E-4827-89DC-8A6F11F6F6CE}"/>
          </ac:spMkLst>
        </pc:spChg>
      </pc:sldChg>
      <pc:sldChg chg="add">
        <pc:chgData name="Abhishek R" userId="147bfce1-9c32-4019-9e48-9d42179c3c86" providerId="ADAL" clId="{05F7EB07-F643-4DB3-8E3B-6901E896047C}" dt="2023-05-02T06:46:13.867" v="77"/>
        <pc:sldMkLst>
          <pc:docMk/>
          <pc:sldMk cId="1794704000" sldId="2142533332"/>
        </pc:sldMkLst>
      </pc:sldChg>
      <pc:sldChg chg="modSp new del mod">
        <pc:chgData name="Abhishek R" userId="147bfce1-9c32-4019-9e48-9d42179c3c86" providerId="ADAL" clId="{05F7EB07-F643-4DB3-8E3B-6901E896047C}" dt="2023-05-02T07:00:41.291" v="794" actId="47"/>
        <pc:sldMkLst>
          <pc:docMk/>
          <pc:sldMk cId="835766443" sldId="2142533333"/>
        </pc:sldMkLst>
        <pc:spChg chg="mod">
          <ac:chgData name="Abhishek R" userId="147bfce1-9c32-4019-9e48-9d42179c3c86" providerId="ADAL" clId="{05F7EB07-F643-4DB3-8E3B-6901E896047C}" dt="2023-05-02T06:46:34.663" v="112" actId="20577"/>
          <ac:spMkLst>
            <pc:docMk/>
            <pc:sldMk cId="835766443" sldId="2142533333"/>
            <ac:spMk id="2" creationId="{101A2FD2-34B2-F43F-19B9-F1E1E0EDDEA1}"/>
          </ac:spMkLst>
        </pc:spChg>
        <pc:spChg chg="mod">
          <ac:chgData name="Abhishek R" userId="147bfce1-9c32-4019-9e48-9d42179c3c86" providerId="ADAL" clId="{05F7EB07-F643-4DB3-8E3B-6901E896047C}" dt="2023-05-02T07:00:27.621" v="788" actId="21"/>
          <ac:spMkLst>
            <pc:docMk/>
            <pc:sldMk cId="835766443" sldId="2142533333"/>
            <ac:spMk id="3" creationId="{50BCABBD-8945-C465-4090-8EA35BED5774}"/>
          </ac:spMkLst>
        </pc:spChg>
      </pc:sldChg>
      <pc:sldChg chg="addSp delSp modSp new mod">
        <pc:chgData name="Abhishek R" userId="147bfce1-9c32-4019-9e48-9d42179c3c86" providerId="ADAL" clId="{05F7EB07-F643-4DB3-8E3B-6901E896047C}" dt="2023-05-04T08:47:30.984" v="5523" actId="1036"/>
        <pc:sldMkLst>
          <pc:docMk/>
          <pc:sldMk cId="4139754758" sldId="2142533334"/>
        </pc:sldMkLst>
        <pc:spChg chg="mod">
          <ac:chgData name="Abhishek R" userId="147bfce1-9c32-4019-9e48-9d42179c3c86" providerId="ADAL" clId="{05F7EB07-F643-4DB3-8E3B-6901E896047C}" dt="2023-05-03T16:03:30.299" v="4471" actId="1076"/>
          <ac:spMkLst>
            <pc:docMk/>
            <pc:sldMk cId="4139754758" sldId="2142533334"/>
            <ac:spMk id="2" creationId="{28DC2ADF-BD85-02FC-AF05-15325F8F6453}"/>
          </ac:spMkLst>
        </pc:spChg>
        <pc:spChg chg="mod">
          <ac:chgData name="Abhishek R" userId="147bfce1-9c32-4019-9e48-9d42179c3c86" providerId="ADAL" clId="{05F7EB07-F643-4DB3-8E3B-6901E896047C}" dt="2023-05-03T16:04:02.777" v="4558" actId="1035"/>
          <ac:spMkLst>
            <pc:docMk/>
            <pc:sldMk cId="4139754758" sldId="2142533334"/>
            <ac:spMk id="3" creationId="{C454DEBE-771C-984A-FA4D-B0C3A8E44DD3}"/>
          </ac:spMkLst>
        </pc:spChg>
        <pc:spChg chg="add mod">
          <ac:chgData name="Abhishek R" userId="147bfce1-9c32-4019-9e48-9d42179c3c86" providerId="ADAL" clId="{05F7EB07-F643-4DB3-8E3B-6901E896047C}" dt="2023-05-04T08:46:46.923" v="5369" actId="1037"/>
          <ac:spMkLst>
            <pc:docMk/>
            <pc:sldMk cId="4139754758" sldId="2142533334"/>
            <ac:spMk id="6" creationId="{A11FBE0D-738A-3E23-F20F-6F053045A672}"/>
          </ac:spMkLst>
        </pc:spChg>
        <pc:spChg chg="add mod">
          <ac:chgData name="Abhishek R" userId="147bfce1-9c32-4019-9e48-9d42179c3c86" providerId="ADAL" clId="{05F7EB07-F643-4DB3-8E3B-6901E896047C}" dt="2023-05-04T08:47:18.099" v="5482" actId="1037"/>
          <ac:spMkLst>
            <pc:docMk/>
            <pc:sldMk cId="4139754758" sldId="2142533334"/>
            <ac:spMk id="7" creationId="{61CF6AA3-BB7A-2F1F-1237-D2DD45D47FCE}"/>
          </ac:spMkLst>
        </pc:spChg>
        <pc:spChg chg="add mod">
          <ac:chgData name="Abhishek R" userId="147bfce1-9c32-4019-9e48-9d42179c3c86" providerId="ADAL" clId="{05F7EB07-F643-4DB3-8E3B-6901E896047C}" dt="2023-05-04T08:46:58.245" v="5408" actId="1038"/>
          <ac:spMkLst>
            <pc:docMk/>
            <pc:sldMk cId="4139754758" sldId="2142533334"/>
            <ac:spMk id="8" creationId="{A2B1B7F9-4155-2DC4-64C5-184767AD3FEE}"/>
          </ac:spMkLst>
        </pc:spChg>
        <pc:spChg chg="add mod">
          <ac:chgData name="Abhishek R" userId="147bfce1-9c32-4019-9e48-9d42179c3c86" providerId="ADAL" clId="{05F7EB07-F643-4DB3-8E3B-6901E896047C}" dt="2023-05-04T08:47:30.984" v="5523" actId="1036"/>
          <ac:spMkLst>
            <pc:docMk/>
            <pc:sldMk cId="4139754758" sldId="2142533334"/>
            <ac:spMk id="9" creationId="{0B80C4BC-37A6-692D-001C-A91C1C5D07B7}"/>
          </ac:spMkLst>
        </pc:spChg>
        <pc:spChg chg="add mod">
          <ac:chgData name="Abhishek R" userId="147bfce1-9c32-4019-9e48-9d42179c3c86" providerId="ADAL" clId="{05F7EB07-F643-4DB3-8E3B-6901E896047C}" dt="2023-05-04T08:46:46.923" v="5369" actId="1037"/>
          <ac:spMkLst>
            <pc:docMk/>
            <pc:sldMk cId="4139754758" sldId="2142533334"/>
            <ac:spMk id="10" creationId="{48729590-69EA-9B8C-5E6C-1A5C31D44072}"/>
          </ac:spMkLst>
        </pc:spChg>
        <pc:spChg chg="add mod">
          <ac:chgData name="Abhishek R" userId="147bfce1-9c32-4019-9e48-9d42179c3c86" providerId="ADAL" clId="{05F7EB07-F643-4DB3-8E3B-6901E896047C}" dt="2023-05-04T08:47:30.984" v="5523" actId="1036"/>
          <ac:spMkLst>
            <pc:docMk/>
            <pc:sldMk cId="4139754758" sldId="2142533334"/>
            <ac:spMk id="11" creationId="{82AE67E9-83DC-05CB-56AC-94A135013D62}"/>
          </ac:spMkLst>
        </pc:spChg>
        <pc:spChg chg="add mod">
          <ac:chgData name="Abhishek R" userId="147bfce1-9c32-4019-9e48-9d42179c3c86" providerId="ADAL" clId="{05F7EB07-F643-4DB3-8E3B-6901E896047C}" dt="2023-05-04T08:47:18.099" v="5482" actId="1037"/>
          <ac:spMkLst>
            <pc:docMk/>
            <pc:sldMk cId="4139754758" sldId="2142533334"/>
            <ac:spMk id="12" creationId="{4A563933-8512-9894-9481-2A1B5CB24FBB}"/>
          </ac:spMkLst>
        </pc:spChg>
        <pc:spChg chg="add mod">
          <ac:chgData name="Abhishek R" userId="147bfce1-9c32-4019-9e48-9d42179c3c86" providerId="ADAL" clId="{05F7EB07-F643-4DB3-8E3B-6901E896047C}" dt="2023-05-04T08:46:58.245" v="5408" actId="1038"/>
          <ac:spMkLst>
            <pc:docMk/>
            <pc:sldMk cId="4139754758" sldId="2142533334"/>
            <ac:spMk id="13" creationId="{98905C9E-6B3A-5A1B-4EEE-2E58BD708804}"/>
          </ac:spMkLst>
        </pc:spChg>
        <pc:spChg chg="add mod">
          <ac:chgData name="Abhishek R" userId="147bfce1-9c32-4019-9e48-9d42179c3c86" providerId="ADAL" clId="{05F7EB07-F643-4DB3-8E3B-6901E896047C}" dt="2023-05-04T08:47:18.099" v="5482" actId="1037"/>
          <ac:spMkLst>
            <pc:docMk/>
            <pc:sldMk cId="4139754758" sldId="2142533334"/>
            <ac:spMk id="14" creationId="{BBDCFAE9-51F2-2E52-4DC8-BE2FAF40CDA1}"/>
          </ac:spMkLst>
        </pc:spChg>
        <pc:spChg chg="add mod">
          <ac:chgData name="Abhishek R" userId="147bfce1-9c32-4019-9e48-9d42179c3c86" providerId="ADAL" clId="{05F7EB07-F643-4DB3-8E3B-6901E896047C}" dt="2023-05-04T08:46:58.245" v="5408" actId="1038"/>
          <ac:spMkLst>
            <pc:docMk/>
            <pc:sldMk cId="4139754758" sldId="2142533334"/>
            <ac:spMk id="15" creationId="{7AD88B86-A639-6F18-17EB-5D0EC0C152F7}"/>
          </ac:spMkLst>
        </pc:spChg>
        <pc:spChg chg="add mod">
          <ac:chgData name="Abhishek R" userId="147bfce1-9c32-4019-9e48-9d42179c3c86" providerId="ADAL" clId="{05F7EB07-F643-4DB3-8E3B-6901E896047C}" dt="2023-05-04T08:47:30.984" v="5523" actId="1036"/>
          <ac:spMkLst>
            <pc:docMk/>
            <pc:sldMk cId="4139754758" sldId="2142533334"/>
            <ac:spMk id="16" creationId="{441B43FC-9412-6D3A-7EBB-8E13FA06E72F}"/>
          </ac:spMkLst>
        </pc:spChg>
        <pc:spChg chg="add mod">
          <ac:chgData name="Abhishek R" userId="147bfce1-9c32-4019-9e48-9d42179c3c86" providerId="ADAL" clId="{05F7EB07-F643-4DB3-8E3B-6901E896047C}" dt="2023-05-04T08:46:46.923" v="5369" actId="1037"/>
          <ac:spMkLst>
            <pc:docMk/>
            <pc:sldMk cId="4139754758" sldId="2142533334"/>
            <ac:spMk id="17" creationId="{8BAE7E4B-64E8-C168-C7D6-90A7BEAD481E}"/>
          </ac:spMkLst>
        </pc:spChg>
        <pc:spChg chg="add mod">
          <ac:chgData name="Abhishek R" userId="147bfce1-9c32-4019-9e48-9d42179c3c86" providerId="ADAL" clId="{05F7EB07-F643-4DB3-8E3B-6901E896047C}" dt="2023-05-03T16:03:55.841" v="4533" actId="1035"/>
          <ac:spMkLst>
            <pc:docMk/>
            <pc:sldMk cId="4139754758" sldId="2142533334"/>
            <ac:spMk id="18" creationId="{80478A73-9E78-7C66-644B-D1F2C922E6FF}"/>
          </ac:spMkLst>
        </pc:spChg>
        <pc:picChg chg="add del mod">
          <ac:chgData name="Abhishek R" userId="147bfce1-9c32-4019-9e48-9d42179c3c86" providerId="ADAL" clId="{05F7EB07-F643-4DB3-8E3B-6901E896047C}" dt="2023-05-02T06:57:10.223" v="705"/>
          <ac:picMkLst>
            <pc:docMk/>
            <pc:sldMk cId="4139754758" sldId="2142533334"/>
            <ac:picMk id="4" creationId="{2C5F81B4-3D7E-A2EB-2C79-25C97BAD4628}"/>
          </ac:picMkLst>
        </pc:picChg>
        <pc:picChg chg="add mod ord">
          <ac:chgData name="Abhishek R" userId="147bfce1-9c32-4019-9e48-9d42179c3c86" providerId="ADAL" clId="{05F7EB07-F643-4DB3-8E3B-6901E896047C}" dt="2023-05-04T08:46:24.738" v="5340" actId="167"/>
          <ac:picMkLst>
            <pc:docMk/>
            <pc:sldMk cId="4139754758" sldId="2142533334"/>
            <ac:picMk id="5" creationId="{C8A59202-F7A3-3A2A-1941-13F5699318AD}"/>
          </ac:picMkLst>
        </pc:picChg>
      </pc:sldChg>
      <pc:sldChg chg="modSp mod">
        <pc:chgData name="Abhishek R" userId="147bfce1-9c32-4019-9e48-9d42179c3c86" providerId="ADAL" clId="{05F7EB07-F643-4DB3-8E3B-6901E896047C}" dt="2023-05-04T10:51:33.709" v="5539" actId="20577"/>
        <pc:sldMkLst>
          <pc:docMk/>
          <pc:sldMk cId="3430679278" sldId="2142533336"/>
        </pc:sldMkLst>
        <pc:graphicFrameChg chg="modGraphic">
          <ac:chgData name="Abhishek R" userId="147bfce1-9c32-4019-9e48-9d42179c3c86" providerId="ADAL" clId="{05F7EB07-F643-4DB3-8E3B-6901E896047C}" dt="2023-05-04T10:51:33.709" v="5539" actId="20577"/>
          <ac:graphicFrameMkLst>
            <pc:docMk/>
            <pc:sldMk cId="3430679278" sldId="2142533336"/>
            <ac:graphicFrameMk id="4" creationId="{CE24DF31-1314-E913-C648-66D9C47C116A}"/>
          </ac:graphicFrameMkLst>
        </pc:graphicFrameChg>
        <pc:graphicFrameChg chg="modGraphic">
          <ac:chgData name="Abhishek R" userId="147bfce1-9c32-4019-9e48-9d42179c3c86" providerId="ADAL" clId="{05F7EB07-F643-4DB3-8E3B-6901E896047C}" dt="2023-05-04T10:48:59.268" v="5537" actId="21"/>
          <ac:graphicFrameMkLst>
            <pc:docMk/>
            <pc:sldMk cId="3430679278" sldId="2142533336"/>
            <ac:graphicFrameMk id="5" creationId="{5550D342-C8A1-53B9-3941-D8D56CDAB52D}"/>
          </ac:graphicFrameMkLst>
        </pc:graphicFrameChg>
      </pc:sldChg>
      <pc:sldChg chg="add">
        <pc:chgData name="Abhishek R" userId="147bfce1-9c32-4019-9e48-9d42179c3c86" providerId="ADAL" clId="{05F7EB07-F643-4DB3-8E3B-6901E896047C}" dt="2023-05-04T11:35:25.745" v="5571"/>
        <pc:sldMkLst>
          <pc:docMk/>
          <pc:sldMk cId="1005400057" sldId="2142533337"/>
        </pc:sldMkLst>
      </pc:sldChg>
      <pc:sldChg chg="modSp add del mod ord">
        <pc:chgData name="Abhishek R" userId="147bfce1-9c32-4019-9e48-9d42179c3c86" providerId="ADAL" clId="{05F7EB07-F643-4DB3-8E3B-6901E896047C}" dt="2023-05-04T11:35:20.783" v="5570" actId="2696"/>
        <pc:sldMkLst>
          <pc:docMk/>
          <pc:sldMk cId="1997276944" sldId="2142533337"/>
        </pc:sldMkLst>
        <pc:spChg chg="mod">
          <ac:chgData name="Abhishek R" userId="147bfce1-9c32-4019-9e48-9d42179c3c86" providerId="ADAL" clId="{05F7EB07-F643-4DB3-8E3B-6901E896047C}" dt="2023-05-03T09:58:43.783" v="2627" actId="20577"/>
          <ac:spMkLst>
            <pc:docMk/>
            <pc:sldMk cId="1997276944" sldId="2142533337"/>
            <ac:spMk id="2" creationId="{D386DBF5-347D-B0D9-19FB-20C1481A1A58}"/>
          </ac:spMkLst>
        </pc:spChg>
        <pc:graphicFrameChg chg="mod modGraphic">
          <ac:chgData name="Abhishek R" userId="147bfce1-9c32-4019-9e48-9d42179c3c86" providerId="ADAL" clId="{05F7EB07-F643-4DB3-8E3B-6901E896047C}" dt="2023-05-04T07:59:41.856" v="5328" actId="20577"/>
          <ac:graphicFrameMkLst>
            <pc:docMk/>
            <pc:sldMk cId="1997276944" sldId="2142533337"/>
            <ac:graphicFrameMk id="4" creationId="{8F780561-FA2E-5780-666E-DFD3C484AC40}"/>
          </ac:graphicFrameMkLst>
        </pc:graphicFrameChg>
      </pc:sldChg>
      <pc:sldChg chg="addSp delSp modSp add mod">
        <pc:chgData name="Abhishek R" userId="147bfce1-9c32-4019-9e48-9d42179c3c86" providerId="ADAL" clId="{05F7EB07-F643-4DB3-8E3B-6901E896047C}" dt="2023-05-04T11:34:36.417" v="5564" actId="14100"/>
        <pc:sldMkLst>
          <pc:docMk/>
          <pc:sldMk cId="2929820292" sldId="2142533338"/>
        </pc:sldMkLst>
        <pc:spChg chg="mod">
          <ac:chgData name="Abhishek R" userId="147bfce1-9c32-4019-9e48-9d42179c3c86" providerId="ADAL" clId="{05F7EB07-F643-4DB3-8E3B-6901E896047C}" dt="2023-05-04T10:11:25.864" v="5527" actId="20577"/>
          <ac:spMkLst>
            <pc:docMk/>
            <pc:sldMk cId="2929820292" sldId="2142533338"/>
            <ac:spMk id="2" creationId="{9FCD6F62-B221-3013-1792-55B905749438}"/>
          </ac:spMkLst>
        </pc:spChg>
        <pc:spChg chg="add del mod">
          <ac:chgData name="Abhishek R" userId="147bfce1-9c32-4019-9e48-9d42179c3c86" providerId="ADAL" clId="{05F7EB07-F643-4DB3-8E3B-6901E896047C}" dt="2023-05-03T10:36:45.236" v="2964" actId="478"/>
          <ac:spMkLst>
            <pc:docMk/>
            <pc:sldMk cId="2929820292" sldId="2142533338"/>
            <ac:spMk id="6" creationId="{2A9ED4A4-D8ED-7AAD-C937-D2C210D4AF97}"/>
          </ac:spMkLst>
        </pc:spChg>
        <pc:picChg chg="del">
          <ac:chgData name="Abhishek R" userId="147bfce1-9c32-4019-9e48-9d42179c3c86" providerId="ADAL" clId="{05F7EB07-F643-4DB3-8E3B-6901E896047C}" dt="2023-05-03T10:34:51.765" v="2963" actId="478"/>
          <ac:picMkLst>
            <pc:docMk/>
            <pc:sldMk cId="2929820292" sldId="2142533338"/>
            <ac:picMk id="5" creationId="{B743DFCB-A1DE-4863-AAFE-BA180F6188B6}"/>
          </ac:picMkLst>
        </pc:picChg>
        <pc:picChg chg="add mod">
          <ac:chgData name="Abhishek R" userId="147bfce1-9c32-4019-9e48-9d42179c3c86" providerId="ADAL" clId="{05F7EB07-F643-4DB3-8E3B-6901E896047C}" dt="2023-05-04T11:34:36.417" v="5564" actId="14100"/>
          <ac:picMkLst>
            <pc:docMk/>
            <pc:sldMk cId="2929820292" sldId="2142533338"/>
            <ac:picMk id="5" creationId="{CB080C39-1419-B383-E27C-51DD9BF376E2}"/>
          </ac:picMkLst>
        </pc:picChg>
        <pc:picChg chg="add del mod">
          <ac:chgData name="Abhishek R" userId="147bfce1-9c32-4019-9e48-9d42179c3c86" providerId="ADAL" clId="{05F7EB07-F643-4DB3-8E3B-6901E896047C}" dt="2023-05-04T11:34:17.285" v="5559" actId="478"/>
          <ac:picMkLst>
            <pc:docMk/>
            <pc:sldMk cId="2929820292" sldId="2142533338"/>
            <ac:picMk id="7" creationId="{38376565-5642-055B-484B-379D39F56033}"/>
          </ac:picMkLst>
        </pc:picChg>
      </pc:sldChg>
      <pc:sldChg chg="modSp new mod">
        <pc:chgData name="Abhishek R" userId="147bfce1-9c32-4019-9e48-9d42179c3c86" providerId="ADAL" clId="{05F7EB07-F643-4DB3-8E3B-6901E896047C}" dt="2023-05-04T10:15:07.983" v="5533" actId="27636"/>
        <pc:sldMkLst>
          <pc:docMk/>
          <pc:sldMk cId="2236500422" sldId="2142533339"/>
        </pc:sldMkLst>
        <pc:spChg chg="mod">
          <ac:chgData name="Abhishek R" userId="147bfce1-9c32-4019-9e48-9d42179c3c86" providerId="ADAL" clId="{05F7EB07-F643-4DB3-8E3B-6901E896047C}" dt="2023-05-03T15:46:42.681" v="3874" actId="20577"/>
          <ac:spMkLst>
            <pc:docMk/>
            <pc:sldMk cId="2236500422" sldId="2142533339"/>
            <ac:spMk id="2" creationId="{E9E8D447-1406-8C1A-6184-968FC7E4C28A}"/>
          </ac:spMkLst>
        </pc:spChg>
        <pc:spChg chg="mod">
          <ac:chgData name="Abhishek R" userId="147bfce1-9c32-4019-9e48-9d42179c3c86" providerId="ADAL" clId="{05F7EB07-F643-4DB3-8E3B-6901E896047C}" dt="2023-05-04T10:15:07.983" v="5533" actId="27636"/>
          <ac:spMkLst>
            <pc:docMk/>
            <pc:sldMk cId="2236500422" sldId="2142533339"/>
            <ac:spMk id="3" creationId="{24DBE31A-D71D-95F7-3055-BAF20EA4EADF}"/>
          </ac:spMkLst>
        </pc:spChg>
        <pc:spChg chg="mod">
          <ac:chgData name="Abhishek R" userId="147bfce1-9c32-4019-9e48-9d42179c3c86" providerId="ADAL" clId="{05F7EB07-F643-4DB3-8E3B-6901E896047C}" dt="2023-05-03T15:46:48.329" v="3886" actId="20577"/>
          <ac:spMkLst>
            <pc:docMk/>
            <pc:sldMk cId="2236500422" sldId="2142533339"/>
            <ac:spMk id="4" creationId="{B94F6D64-CB77-4266-35DE-288467149C8C}"/>
          </ac:spMkLst>
        </pc:spChg>
        <pc:spChg chg="mod">
          <ac:chgData name="Abhishek R" userId="147bfce1-9c32-4019-9e48-9d42179c3c86" providerId="ADAL" clId="{05F7EB07-F643-4DB3-8E3B-6901E896047C}" dt="2023-05-04T10:14:17.687" v="5531" actId="13926"/>
          <ac:spMkLst>
            <pc:docMk/>
            <pc:sldMk cId="2236500422" sldId="2142533339"/>
            <ac:spMk id="5" creationId="{9000C88C-C31D-B620-0385-AAFED70D0A7F}"/>
          </ac:spMkLst>
        </pc:spChg>
        <pc:spChg chg="mod">
          <ac:chgData name="Abhishek R" userId="147bfce1-9c32-4019-9e48-9d42179c3c86" providerId="ADAL" clId="{05F7EB07-F643-4DB3-8E3B-6901E896047C}" dt="2023-05-03T15:46:38.654" v="3866" actId="20577"/>
          <ac:spMkLst>
            <pc:docMk/>
            <pc:sldMk cId="2236500422" sldId="2142533339"/>
            <ac:spMk id="6" creationId="{71BBED65-752E-D54A-2FB3-0441F73220E2}"/>
          </ac:spMkLst>
        </pc:spChg>
      </pc:sldChg>
      <pc:sldChg chg="addSp modSp new mod addCm">
        <pc:chgData name="Abhishek R" userId="147bfce1-9c32-4019-9e48-9d42179c3c86" providerId="ADAL" clId="{05F7EB07-F643-4DB3-8E3B-6901E896047C}" dt="2023-05-04T11:35:13.224" v="5569" actId="13926"/>
        <pc:sldMkLst>
          <pc:docMk/>
          <pc:sldMk cId="1498522253" sldId="2142533340"/>
        </pc:sldMkLst>
        <pc:spChg chg="mod">
          <ac:chgData name="Abhishek R" userId="147bfce1-9c32-4019-9e48-9d42179c3c86" providerId="ADAL" clId="{05F7EB07-F643-4DB3-8E3B-6901E896047C}" dt="2023-05-04T11:35:13.224" v="5569" actId="13926"/>
          <ac:spMkLst>
            <pc:docMk/>
            <pc:sldMk cId="1498522253" sldId="2142533340"/>
            <ac:spMk id="2" creationId="{2E5D684F-1E37-F1FD-2667-CE89F07B993F}"/>
          </ac:spMkLst>
        </pc:spChg>
        <pc:spChg chg="add mod">
          <ac:chgData name="Abhishek R" userId="147bfce1-9c32-4019-9e48-9d42179c3c86" providerId="ADAL" clId="{05F7EB07-F643-4DB3-8E3B-6901E896047C}" dt="2023-05-04T05:05:26.255" v="4756" actId="20577"/>
          <ac:spMkLst>
            <pc:docMk/>
            <pc:sldMk cId="1498522253" sldId="2142533340"/>
            <ac:spMk id="4" creationId="{D2119690-FF1B-9817-FBFA-18F01618C36D}"/>
          </ac:spMkLst>
        </pc:spChg>
      </pc:sldChg>
    </pc:docChg>
  </pc:docChgLst>
  <pc:docChgLst>
    <pc:chgData name="Srinath Karkhani" userId="S::srinath.karkhani@happiestminds.com::a97ff8c3-6fe2-4cff-b4b6-1fb745b37ae3" providerId="AD" clId="Web-{0155B94E-1113-D1FF-C36E-BFAE12D32A90}"/>
    <pc:docChg chg="modSld">
      <pc:chgData name="Srinath Karkhani" userId="S::srinath.karkhani@happiestminds.com::a97ff8c3-6fe2-4cff-b4b6-1fb745b37ae3" providerId="AD" clId="Web-{0155B94E-1113-D1FF-C36E-BFAE12D32A90}" dt="2023-02-14T11:24:30.055" v="43"/>
      <pc:docMkLst>
        <pc:docMk/>
      </pc:docMkLst>
      <pc:sldChg chg="modSp">
        <pc:chgData name="Srinath Karkhani" userId="S::srinath.karkhani@happiestminds.com::a97ff8c3-6fe2-4cff-b4b6-1fb745b37ae3" providerId="AD" clId="Web-{0155B94E-1113-D1FF-C36E-BFAE12D32A90}" dt="2023-02-14T11:24:30.055" v="43"/>
        <pc:sldMkLst>
          <pc:docMk/>
          <pc:sldMk cId="230982120" sldId="4596"/>
        </pc:sldMkLst>
        <pc:graphicFrameChg chg="mod modGraphic">
          <ac:chgData name="Srinath Karkhani" userId="S::srinath.karkhani@happiestminds.com::a97ff8c3-6fe2-4cff-b4b6-1fb745b37ae3" providerId="AD" clId="Web-{0155B94E-1113-D1FF-C36E-BFAE12D32A90}" dt="2023-02-14T11:24:30.055" v="43"/>
          <ac:graphicFrameMkLst>
            <pc:docMk/>
            <pc:sldMk cId="230982120" sldId="4596"/>
            <ac:graphicFrameMk id="35" creationId="{25D1F5D2-1176-475F-BAF5-CF0A36EEF086}"/>
          </ac:graphicFrameMkLst>
        </pc:graphicFrameChg>
      </pc:sldChg>
      <pc:sldChg chg="modSp">
        <pc:chgData name="Srinath Karkhani" userId="S::srinath.karkhani@happiestminds.com::a97ff8c3-6fe2-4cff-b4b6-1fb745b37ae3" providerId="AD" clId="Web-{0155B94E-1113-D1FF-C36E-BFAE12D32A90}" dt="2023-02-14T11:16:32.307" v="31" actId="20577"/>
        <pc:sldMkLst>
          <pc:docMk/>
          <pc:sldMk cId="866453226" sldId="2142533310"/>
        </pc:sldMkLst>
        <pc:spChg chg="mod">
          <ac:chgData name="Srinath Karkhani" userId="S::srinath.karkhani@happiestminds.com::a97ff8c3-6fe2-4cff-b4b6-1fb745b37ae3" providerId="AD" clId="Web-{0155B94E-1113-D1FF-C36E-BFAE12D32A90}" dt="2023-02-14T11:16:32.307" v="31" actId="20577"/>
          <ac:spMkLst>
            <pc:docMk/>
            <pc:sldMk cId="866453226" sldId="2142533310"/>
            <ac:spMk id="4" creationId="{950B7261-A91C-84DD-DEEA-D603CC061A0B}"/>
          </ac:spMkLst>
        </pc:spChg>
      </pc:sldChg>
    </pc:docChg>
  </pc:docChgLst>
  <pc:docChgLst>
    <pc:chgData name="Akash Gupta" userId="S::akash.gupta@happiestminds.com::682eeee3-2c71-4509-9041-4f0565d83869" providerId="AD" clId="Web-{784C8DEC-16DE-7B55-6A3C-3160938FC6CE}"/>
    <pc:docChg chg="modSld">
      <pc:chgData name="Akash Gupta" userId="S::akash.gupta@happiestminds.com::682eeee3-2c71-4509-9041-4f0565d83869" providerId="AD" clId="Web-{784C8DEC-16DE-7B55-6A3C-3160938FC6CE}" dt="2023-05-04T12:54:29.401" v="528" actId="20577"/>
      <pc:docMkLst>
        <pc:docMk/>
      </pc:docMkLst>
      <pc:sldChg chg="addSp delSp modSp">
        <pc:chgData name="Akash Gupta" userId="S::akash.gupta@happiestminds.com::682eeee3-2c71-4509-9041-4f0565d83869" providerId="AD" clId="Web-{784C8DEC-16DE-7B55-6A3C-3160938FC6CE}" dt="2023-05-04T12:54:29.401" v="528" actId="20577"/>
        <pc:sldMkLst>
          <pc:docMk/>
          <pc:sldMk cId="3202663246" sldId="2142533341"/>
        </pc:sldMkLst>
        <pc:spChg chg="add mod">
          <ac:chgData name="Akash Gupta" userId="S::akash.gupta@happiestminds.com::682eeee3-2c71-4509-9041-4f0565d83869" providerId="AD" clId="Web-{784C8DEC-16DE-7B55-6A3C-3160938FC6CE}" dt="2023-05-04T12:54:29.401" v="528" actId="20577"/>
          <ac:spMkLst>
            <pc:docMk/>
            <pc:sldMk cId="3202663246" sldId="2142533341"/>
            <ac:spMk id="9" creationId="{18612AE9-CF09-5008-4BE2-41B2B130CC3D}"/>
          </ac:spMkLst>
        </pc:spChg>
        <pc:picChg chg="add del mod">
          <ac:chgData name="Akash Gupta" userId="S::akash.gupta@happiestminds.com::682eeee3-2c71-4509-9041-4f0565d83869" providerId="AD" clId="Web-{784C8DEC-16DE-7B55-6A3C-3160938FC6CE}" dt="2023-05-04T12:20:46.973" v="3"/>
          <ac:picMkLst>
            <pc:docMk/>
            <pc:sldMk cId="3202663246" sldId="2142533341"/>
            <ac:picMk id="3" creationId="{672A7506-2FF4-87AB-F8CB-250CA26884E4}"/>
          </ac:picMkLst>
        </pc:picChg>
        <pc:picChg chg="mod">
          <ac:chgData name="Akash Gupta" userId="S::akash.gupta@happiestminds.com::682eeee3-2c71-4509-9041-4f0565d83869" providerId="AD" clId="Web-{784C8DEC-16DE-7B55-6A3C-3160938FC6CE}" dt="2023-05-04T12:49:18.831" v="479" actId="14100"/>
          <ac:picMkLst>
            <pc:docMk/>
            <pc:sldMk cId="3202663246" sldId="2142533341"/>
            <ac:picMk id="6" creationId="{7297574B-7517-A416-BFE8-AC2F4E254C30}"/>
          </ac:picMkLst>
        </pc:picChg>
        <pc:picChg chg="add del mod">
          <ac:chgData name="Akash Gupta" userId="S::akash.gupta@happiestminds.com::682eeee3-2c71-4509-9041-4f0565d83869" providerId="AD" clId="Web-{784C8DEC-16DE-7B55-6A3C-3160938FC6CE}" dt="2023-05-04T12:21:12.771" v="5"/>
          <ac:picMkLst>
            <pc:docMk/>
            <pc:sldMk cId="3202663246" sldId="2142533341"/>
            <ac:picMk id="7" creationId="{B9428C9A-9530-8F0E-2D77-28128C944066}"/>
          </ac:picMkLst>
        </pc:picChg>
      </pc:sldChg>
    </pc:docChg>
  </pc:docChgLst>
  <pc:docChgLst>
    <pc:chgData name="Rajesh Agrawal" userId="e11a6758-02b8-429a-83bd-9b395df08e78" providerId="ADAL" clId="{6B6E98B1-4CC3-4D23-A5DC-44E9A5A1C006}"/>
    <pc:docChg chg="undo redo custSel addSld delSld modSld sldOrd">
      <pc:chgData name="Rajesh Agrawal" userId="e11a6758-02b8-429a-83bd-9b395df08e78" providerId="ADAL" clId="{6B6E98B1-4CC3-4D23-A5DC-44E9A5A1C006}" dt="2023-02-16T10:47:14.729" v="645" actId="2165"/>
      <pc:docMkLst>
        <pc:docMk/>
      </pc:docMkLst>
      <pc:sldChg chg="modSp mod">
        <pc:chgData name="Rajesh Agrawal" userId="e11a6758-02b8-429a-83bd-9b395df08e78" providerId="ADAL" clId="{6B6E98B1-4CC3-4D23-A5DC-44E9A5A1C006}" dt="2023-02-14T11:14:57.851" v="17" actId="20577"/>
        <pc:sldMkLst>
          <pc:docMk/>
          <pc:sldMk cId="2979105742" sldId="4592"/>
        </pc:sldMkLst>
        <pc:spChg chg="mod">
          <ac:chgData name="Rajesh Agrawal" userId="e11a6758-02b8-429a-83bd-9b395df08e78" providerId="ADAL" clId="{6B6E98B1-4CC3-4D23-A5DC-44E9A5A1C006}" dt="2023-02-14T11:14:57.851" v="17" actId="20577"/>
          <ac:spMkLst>
            <pc:docMk/>
            <pc:sldMk cId="2979105742" sldId="4592"/>
            <ac:spMk id="20" creationId="{79D5E64C-BBD2-4411-AD6A-03DB73F42C82}"/>
          </ac:spMkLst>
        </pc:spChg>
      </pc:sldChg>
      <pc:sldChg chg="modSp mod">
        <pc:chgData name="Rajesh Agrawal" userId="e11a6758-02b8-429a-83bd-9b395df08e78" providerId="ADAL" clId="{6B6E98B1-4CC3-4D23-A5DC-44E9A5A1C006}" dt="2023-02-14T11:28:36.271" v="478" actId="14734"/>
        <pc:sldMkLst>
          <pc:docMk/>
          <pc:sldMk cId="230982120" sldId="4596"/>
        </pc:sldMkLst>
        <pc:graphicFrameChg chg="modGraphic">
          <ac:chgData name="Rajesh Agrawal" userId="e11a6758-02b8-429a-83bd-9b395df08e78" providerId="ADAL" clId="{6B6E98B1-4CC3-4D23-A5DC-44E9A5A1C006}" dt="2023-02-14T11:28:36.271" v="478" actId="14734"/>
          <ac:graphicFrameMkLst>
            <pc:docMk/>
            <pc:sldMk cId="230982120" sldId="4596"/>
            <ac:graphicFrameMk id="35" creationId="{25D1F5D2-1176-475F-BAF5-CF0A36EEF086}"/>
          </ac:graphicFrameMkLst>
        </pc:graphicFrameChg>
      </pc:sldChg>
      <pc:sldChg chg="modSp mod">
        <pc:chgData name="Rajesh Agrawal" userId="e11a6758-02b8-429a-83bd-9b395df08e78" providerId="ADAL" clId="{6B6E98B1-4CC3-4D23-A5DC-44E9A5A1C006}" dt="2023-02-14T11:23:49.678" v="270" actId="20577"/>
        <pc:sldMkLst>
          <pc:docMk/>
          <pc:sldMk cId="1419502702" sldId="4622"/>
        </pc:sldMkLst>
        <pc:graphicFrameChg chg="modGraphic">
          <ac:chgData name="Rajesh Agrawal" userId="e11a6758-02b8-429a-83bd-9b395df08e78" providerId="ADAL" clId="{6B6E98B1-4CC3-4D23-A5DC-44E9A5A1C006}" dt="2023-02-14T11:20:14.810" v="165" actId="20577"/>
          <ac:graphicFrameMkLst>
            <pc:docMk/>
            <pc:sldMk cId="1419502702" sldId="4622"/>
            <ac:graphicFrameMk id="4" creationId="{35074366-6A7D-40A8-8BF9-62520AD686EA}"/>
          </ac:graphicFrameMkLst>
        </pc:graphicFrameChg>
        <pc:graphicFrameChg chg="mod">
          <ac:chgData name="Rajesh Agrawal" userId="e11a6758-02b8-429a-83bd-9b395df08e78" providerId="ADAL" clId="{6B6E98B1-4CC3-4D23-A5DC-44E9A5A1C006}" dt="2023-02-14T11:22:53.327" v="256" actId="1035"/>
          <ac:graphicFrameMkLst>
            <pc:docMk/>
            <pc:sldMk cId="1419502702" sldId="4622"/>
            <ac:graphicFrameMk id="7" creationId="{B0E8D6BC-3783-41E3-88AE-46DAB136CCC0}"/>
          </ac:graphicFrameMkLst>
        </pc:graphicFrameChg>
        <pc:graphicFrameChg chg="mod modGraphic">
          <ac:chgData name="Rajesh Agrawal" userId="e11a6758-02b8-429a-83bd-9b395df08e78" providerId="ADAL" clId="{6B6E98B1-4CC3-4D23-A5DC-44E9A5A1C006}" dt="2023-02-14T11:23:49.678" v="270" actId="20577"/>
          <ac:graphicFrameMkLst>
            <pc:docMk/>
            <pc:sldMk cId="1419502702" sldId="4622"/>
            <ac:graphicFrameMk id="8" creationId="{52B4CAE2-36C6-4A58-9FDF-EE451C589445}"/>
          </ac:graphicFrameMkLst>
        </pc:graphicFrameChg>
        <pc:picChg chg="mod">
          <ac:chgData name="Rajesh Agrawal" userId="e11a6758-02b8-429a-83bd-9b395df08e78" providerId="ADAL" clId="{6B6E98B1-4CC3-4D23-A5DC-44E9A5A1C006}" dt="2023-02-14T11:22:53.327" v="256" actId="1035"/>
          <ac:picMkLst>
            <pc:docMk/>
            <pc:sldMk cId="1419502702" sldId="4622"/>
            <ac:picMk id="9" creationId="{0BC27B7A-651D-4D90-BBCE-6E47B5B191A6}"/>
          </ac:picMkLst>
        </pc:picChg>
      </pc:sldChg>
      <pc:sldChg chg="modSp add mod ord">
        <pc:chgData name="Rajesh Agrawal" userId="e11a6758-02b8-429a-83bd-9b395df08e78" providerId="ADAL" clId="{6B6E98B1-4CC3-4D23-A5DC-44E9A5A1C006}" dt="2023-02-16T10:46:49.936" v="643"/>
        <pc:sldMkLst>
          <pc:docMk/>
          <pc:sldMk cId="571740554" sldId="2142533264"/>
        </pc:sldMkLst>
        <pc:spChg chg="mod">
          <ac:chgData name="Rajesh Agrawal" userId="e11a6758-02b8-429a-83bd-9b395df08e78" providerId="ADAL" clId="{6B6E98B1-4CC3-4D23-A5DC-44E9A5A1C006}" dt="2023-02-16T10:46:36.388" v="641" actId="20577"/>
          <ac:spMkLst>
            <pc:docMk/>
            <pc:sldMk cId="571740554" sldId="2142533264"/>
            <ac:spMk id="6" creationId="{5A00FC32-B26C-9994-228D-3664AF8AD364}"/>
          </ac:spMkLst>
        </pc:spChg>
        <pc:spChg chg="mod">
          <ac:chgData name="Rajesh Agrawal" userId="e11a6758-02b8-429a-83bd-9b395df08e78" providerId="ADAL" clId="{6B6E98B1-4CC3-4D23-A5DC-44E9A5A1C006}" dt="2023-02-16T10:46:49.936" v="643"/>
          <ac:spMkLst>
            <pc:docMk/>
            <pc:sldMk cId="571740554" sldId="2142533264"/>
            <ac:spMk id="8" creationId="{9C2BD2F6-2428-69E8-36C7-6CFE26B1EFFB}"/>
          </ac:spMkLst>
        </pc:spChg>
      </pc:sldChg>
      <pc:sldChg chg="modSp mod">
        <pc:chgData name="Rajesh Agrawal" userId="e11a6758-02b8-429a-83bd-9b395df08e78" providerId="ADAL" clId="{6B6E98B1-4CC3-4D23-A5DC-44E9A5A1C006}" dt="2023-02-14T11:29:09.967" v="488" actId="20577"/>
        <pc:sldMkLst>
          <pc:docMk/>
          <pc:sldMk cId="2445753321" sldId="2142533285"/>
        </pc:sldMkLst>
        <pc:graphicFrameChg chg="modGraphic">
          <ac:chgData name="Rajesh Agrawal" userId="e11a6758-02b8-429a-83bd-9b395df08e78" providerId="ADAL" clId="{6B6E98B1-4CC3-4D23-A5DC-44E9A5A1C006}" dt="2023-02-14T11:29:09.967" v="488" actId="20577"/>
          <ac:graphicFrameMkLst>
            <pc:docMk/>
            <pc:sldMk cId="2445753321" sldId="2142533285"/>
            <ac:graphicFrameMk id="6" creationId="{3A8BE7AE-A1A6-4BB5-74E3-912C76EE7374}"/>
          </ac:graphicFrameMkLst>
        </pc:graphicFrameChg>
      </pc:sldChg>
      <pc:sldChg chg="modSp mod">
        <pc:chgData name="Rajesh Agrawal" userId="e11a6758-02b8-429a-83bd-9b395df08e78" providerId="ADAL" clId="{6B6E98B1-4CC3-4D23-A5DC-44E9A5A1C006}" dt="2023-02-16T10:47:14.729" v="645" actId="2165"/>
        <pc:sldMkLst>
          <pc:docMk/>
          <pc:sldMk cId="2032756521" sldId="2142533298"/>
        </pc:sldMkLst>
        <pc:graphicFrameChg chg="modGraphic">
          <ac:chgData name="Rajesh Agrawal" userId="e11a6758-02b8-429a-83bd-9b395df08e78" providerId="ADAL" clId="{6B6E98B1-4CC3-4D23-A5DC-44E9A5A1C006}" dt="2023-02-16T10:47:14.729" v="645" actId="2165"/>
          <ac:graphicFrameMkLst>
            <pc:docMk/>
            <pc:sldMk cId="2032756521" sldId="2142533298"/>
            <ac:graphicFrameMk id="3" creationId="{3FFC4CBA-FB29-981D-13ED-D5F6E83639BE}"/>
          </ac:graphicFrameMkLst>
        </pc:graphicFrameChg>
      </pc:sldChg>
      <pc:sldChg chg="modSp mod">
        <pc:chgData name="Rajesh Agrawal" userId="e11a6758-02b8-429a-83bd-9b395df08e78" providerId="ADAL" clId="{6B6E98B1-4CC3-4D23-A5DC-44E9A5A1C006}" dt="2023-02-14T12:19:41.965" v="489" actId="2165"/>
        <pc:sldMkLst>
          <pc:docMk/>
          <pc:sldMk cId="3236617890" sldId="2142533299"/>
        </pc:sldMkLst>
        <pc:graphicFrameChg chg="modGraphic">
          <ac:chgData name="Rajesh Agrawal" userId="e11a6758-02b8-429a-83bd-9b395df08e78" providerId="ADAL" clId="{6B6E98B1-4CC3-4D23-A5DC-44E9A5A1C006}" dt="2023-02-14T12:19:41.965" v="489" actId="2165"/>
          <ac:graphicFrameMkLst>
            <pc:docMk/>
            <pc:sldMk cId="3236617890" sldId="2142533299"/>
            <ac:graphicFrameMk id="3" creationId="{3FFC4CBA-FB29-981D-13ED-D5F6E83639BE}"/>
          </ac:graphicFrameMkLst>
        </pc:graphicFrameChg>
      </pc:sldChg>
      <pc:sldChg chg="modSp mod">
        <pc:chgData name="Rajesh Agrawal" userId="e11a6758-02b8-429a-83bd-9b395df08e78" providerId="ADAL" clId="{6B6E98B1-4CC3-4D23-A5DC-44E9A5A1C006}" dt="2023-02-14T11:27:24.381" v="464" actId="20577"/>
        <pc:sldMkLst>
          <pc:docMk/>
          <pc:sldMk cId="2521013865" sldId="2142533306"/>
        </pc:sldMkLst>
        <pc:spChg chg="mod">
          <ac:chgData name="Rajesh Agrawal" userId="e11a6758-02b8-429a-83bd-9b395df08e78" providerId="ADAL" clId="{6B6E98B1-4CC3-4D23-A5DC-44E9A5A1C006}" dt="2023-02-14T11:27:24.381" v="464" actId="20577"/>
          <ac:spMkLst>
            <pc:docMk/>
            <pc:sldMk cId="2521013865" sldId="2142533306"/>
            <ac:spMk id="7" creationId="{D90C66AF-67DF-C092-DBDD-7B788ED11F97}"/>
          </ac:spMkLst>
        </pc:spChg>
      </pc:sldChg>
      <pc:sldChg chg="del">
        <pc:chgData name="Rajesh Agrawal" userId="e11a6758-02b8-429a-83bd-9b395df08e78" providerId="ADAL" clId="{6B6E98B1-4CC3-4D23-A5DC-44E9A5A1C006}" dt="2023-02-14T11:22:25.874" v="249" actId="47"/>
        <pc:sldMkLst>
          <pc:docMk/>
          <pc:sldMk cId="3931684128" sldId="2142533309"/>
        </pc:sldMkLst>
      </pc:sldChg>
    </pc:docChg>
  </pc:docChgLst>
  <pc:docChgLst>
    <pc:chgData name="Hariprasad Channagiri" userId="fea02668-fa2b-4df8-8d70-17385faf795d" providerId="ADAL" clId="{19FEF1B8-D5FA-0944-A4C6-69271613BC81}"/>
    <pc:docChg chg="undo custSel modSld">
      <pc:chgData name="Hariprasad Channagiri" userId="fea02668-fa2b-4df8-8d70-17385faf795d" providerId="ADAL" clId="{19FEF1B8-D5FA-0944-A4C6-69271613BC81}" dt="2023-05-04T06:35:19.944" v="5" actId="1036"/>
      <pc:docMkLst>
        <pc:docMk/>
      </pc:docMkLst>
      <pc:sldChg chg="modSp mod">
        <pc:chgData name="Hariprasad Channagiri" userId="fea02668-fa2b-4df8-8d70-17385faf795d" providerId="ADAL" clId="{19FEF1B8-D5FA-0944-A4C6-69271613BC81}" dt="2023-05-04T06:35:19.944" v="5" actId="1036"/>
        <pc:sldMkLst>
          <pc:docMk/>
          <pc:sldMk cId="3288565277" sldId="2142533300"/>
        </pc:sldMkLst>
        <pc:graphicFrameChg chg="mod">
          <ac:chgData name="Hariprasad Channagiri" userId="fea02668-fa2b-4df8-8d70-17385faf795d" providerId="ADAL" clId="{19FEF1B8-D5FA-0944-A4C6-69271613BC81}" dt="2023-05-04T06:35:19.944" v="5" actId="1036"/>
          <ac:graphicFrameMkLst>
            <pc:docMk/>
            <pc:sldMk cId="3288565277" sldId="2142533300"/>
            <ac:graphicFrameMk id="3" creationId="{CDFEE1F3-DA0F-4583-264E-BC64B1B2AD51}"/>
          </ac:graphicFrameMkLst>
        </pc:graphicFrameChg>
      </pc:sldChg>
    </pc:docChg>
  </pc:docChgLst>
  <pc:docChgLst>
    <pc:chgData name="Tadimari Deevan Kumar" userId="2c746c7f-9342-4a9f-8f0f-7fcd7249b853" providerId="ADAL" clId="{6F2A42AD-0B41-5646-9700-006FBD46DEEE}"/>
    <pc:docChg chg="modSld">
      <pc:chgData name="Tadimari Deevan Kumar" userId="2c746c7f-9342-4a9f-8f0f-7fcd7249b853" providerId="ADAL" clId="{6F2A42AD-0B41-5646-9700-006FBD46DEEE}" dt="2023-02-09T09:16:42.027" v="48" actId="1036"/>
      <pc:docMkLst>
        <pc:docMk/>
      </pc:docMkLst>
      <pc:sldChg chg="addSp modSp mod">
        <pc:chgData name="Tadimari Deevan Kumar" userId="2c746c7f-9342-4a9f-8f0f-7fcd7249b853" providerId="ADAL" clId="{6F2A42AD-0B41-5646-9700-006FBD46DEEE}" dt="2023-02-09T09:16:42.027" v="48" actId="1036"/>
        <pc:sldMkLst>
          <pc:docMk/>
          <pc:sldMk cId="4170762979" sldId="258"/>
        </pc:sldMkLst>
        <pc:spChg chg="mod">
          <ac:chgData name="Tadimari Deevan Kumar" userId="2c746c7f-9342-4a9f-8f0f-7fcd7249b853" providerId="ADAL" clId="{6F2A42AD-0B41-5646-9700-006FBD46DEEE}" dt="2023-02-09T09:15:00.075" v="0" actId="167"/>
          <ac:spMkLst>
            <pc:docMk/>
            <pc:sldMk cId="4170762979" sldId="258"/>
            <ac:spMk id="5" creationId="{83DDCD00-1B75-4CBD-84F3-C15189E421DC}"/>
          </ac:spMkLst>
        </pc:spChg>
        <pc:spChg chg="add mod">
          <ac:chgData name="Tadimari Deevan Kumar" userId="2c746c7f-9342-4a9f-8f0f-7fcd7249b853" providerId="ADAL" clId="{6F2A42AD-0B41-5646-9700-006FBD46DEEE}" dt="2023-02-09T09:16:42.027" v="48" actId="1036"/>
          <ac:spMkLst>
            <pc:docMk/>
            <pc:sldMk cId="4170762979" sldId="258"/>
            <ac:spMk id="17" creationId="{2168876C-0A33-BCC2-6176-EB0FF2FE4F06}"/>
          </ac:spMkLst>
        </pc:spChg>
        <pc:spChg chg="mod">
          <ac:chgData name="Tadimari Deevan Kumar" userId="2c746c7f-9342-4a9f-8f0f-7fcd7249b853" providerId="ADAL" clId="{6F2A42AD-0B41-5646-9700-006FBD46DEEE}" dt="2023-02-09T09:16:00.006" v="2" actId="166"/>
          <ac:spMkLst>
            <pc:docMk/>
            <pc:sldMk cId="4170762979" sldId="258"/>
            <ac:spMk id="48" creationId="{C4C8A4AA-0B9B-4EBA-A099-9EE9B56D55B5}"/>
          </ac:spMkLst>
        </pc:spChg>
      </pc:sldChg>
    </pc:docChg>
  </pc:docChgLst>
  <pc:docChgLst>
    <pc:chgData name="Tadimari Deevan Kumar" userId="2c746c7f-9342-4a9f-8f0f-7fcd7249b853" providerId="ADAL" clId="{3CBE4B4F-41EB-D84F-A6C8-4A93B12708AC}"/>
    <pc:docChg chg="undo redo custSel addSld modSld">
      <pc:chgData name="Tadimari Deevan Kumar" userId="2c746c7f-9342-4a9f-8f0f-7fcd7249b853" providerId="ADAL" clId="{3CBE4B4F-41EB-D84F-A6C8-4A93B12708AC}" dt="2023-02-16T13:32:57.692" v="444" actId="20577"/>
      <pc:docMkLst>
        <pc:docMk/>
      </pc:docMkLst>
      <pc:sldChg chg="addSp delSp modSp add mod">
        <pc:chgData name="Tadimari Deevan Kumar" userId="2c746c7f-9342-4a9f-8f0f-7fcd7249b853" providerId="ADAL" clId="{3CBE4B4F-41EB-D84F-A6C8-4A93B12708AC}" dt="2023-02-16T13:32:46.181" v="443" actId="20577"/>
        <pc:sldMkLst>
          <pc:docMk/>
          <pc:sldMk cId="2712721427" sldId="2142533313"/>
        </pc:sldMkLst>
        <pc:spChg chg="del">
          <ac:chgData name="Tadimari Deevan Kumar" userId="2c746c7f-9342-4a9f-8f0f-7fcd7249b853" providerId="ADAL" clId="{3CBE4B4F-41EB-D84F-A6C8-4A93B12708AC}" dt="2023-02-16T13:23:18.723" v="1" actId="478"/>
          <ac:spMkLst>
            <pc:docMk/>
            <pc:sldMk cId="2712721427" sldId="2142533313"/>
            <ac:spMk id="3" creationId="{C266DF57-BA46-F4B6-59BA-CF93D6890F4F}"/>
          </ac:spMkLst>
        </pc:spChg>
        <pc:spChg chg="del">
          <ac:chgData name="Tadimari Deevan Kumar" userId="2c746c7f-9342-4a9f-8f0f-7fcd7249b853" providerId="ADAL" clId="{3CBE4B4F-41EB-D84F-A6C8-4A93B12708AC}" dt="2023-02-16T13:23:18.723" v="1" actId="478"/>
          <ac:spMkLst>
            <pc:docMk/>
            <pc:sldMk cId="2712721427" sldId="2142533313"/>
            <ac:spMk id="5" creationId="{EBB4B771-E908-E71B-3488-C28520539408}"/>
          </ac:spMkLst>
        </pc:spChg>
        <pc:spChg chg="del">
          <ac:chgData name="Tadimari Deevan Kumar" userId="2c746c7f-9342-4a9f-8f0f-7fcd7249b853" providerId="ADAL" clId="{3CBE4B4F-41EB-D84F-A6C8-4A93B12708AC}" dt="2023-02-16T13:23:18.723" v="1" actId="478"/>
          <ac:spMkLst>
            <pc:docMk/>
            <pc:sldMk cId="2712721427" sldId="2142533313"/>
            <ac:spMk id="6" creationId="{76A59389-FCE8-5DC0-835A-24C43AA01BAE}"/>
          </ac:spMkLst>
        </pc:spChg>
        <pc:spChg chg="del">
          <ac:chgData name="Tadimari Deevan Kumar" userId="2c746c7f-9342-4a9f-8f0f-7fcd7249b853" providerId="ADAL" clId="{3CBE4B4F-41EB-D84F-A6C8-4A93B12708AC}" dt="2023-02-16T13:23:18.723" v="1" actId="478"/>
          <ac:spMkLst>
            <pc:docMk/>
            <pc:sldMk cId="2712721427" sldId="2142533313"/>
            <ac:spMk id="7" creationId="{F2AFA52D-6304-5CFE-666F-5F14EE934AA8}"/>
          </ac:spMkLst>
        </pc:spChg>
        <pc:spChg chg="add mod">
          <ac:chgData name="Tadimari Deevan Kumar" userId="2c746c7f-9342-4a9f-8f0f-7fcd7249b853" providerId="ADAL" clId="{3CBE4B4F-41EB-D84F-A6C8-4A93B12708AC}" dt="2023-02-16T13:32:46.181" v="443" actId="20577"/>
          <ac:spMkLst>
            <pc:docMk/>
            <pc:sldMk cId="2712721427" sldId="2142533313"/>
            <ac:spMk id="10" creationId="{FC3A6877-DF01-A00B-0437-FB331478A8F1}"/>
          </ac:spMkLst>
        </pc:spChg>
        <pc:spChg chg="del">
          <ac:chgData name="Tadimari Deevan Kumar" userId="2c746c7f-9342-4a9f-8f0f-7fcd7249b853" providerId="ADAL" clId="{3CBE4B4F-41EB-D84F-A6C8-4A93B12708AC}" dt="2023-02-16T13:23:18.723" v="1" actId="478"/>
          <ac:spMkLst>
            <pc:docMk/>
            <pc:sldMk cId="2712721427" sldId="2142533313"/>
            <ac:spMk id="48" creationId="{9DCB78E3-A3DA-AA37-27A9-06F710E86AC9}"/>
          </ac:spMkLst>
        </pc:spChg>
        <pc:spChg chg="del">
          <ac:chgData name="Tadimari Deevan Kumar" userId="2c746c7f-9342-4a9f-8f0f-7fcd7249b853" providerId="ADAL" clId="{3CBE4B4F-41EB-D84F-A6C8-4A93B12708AC}" dt="2023-02-16T13:23:18.723" v="1" actId="478"/>
          <ac:spMkLst>
            <pc:docMk/>
            <pc:sldMk cId="2712721427" sldId="2142533313"/>
            <ac:spMk id="79" creationId="{A62B773C-E6DC-E95A-5BFD-2D7BC8382BE6}"/>
          </ac:spMkLst>
        </pc:spChg>
        <pc:spChg chg="del">
          <ac:chgData name="Tadimari Deevan Kumar" userId="2c746c7f-9342-4a9f-8f0f-7fcd7249b853" providerId="ADAL" clId="{3CBE4B4F-41EB-D84F-A6C8-4A93B12708AC}" dt="2023-02-16T13:23:18.723" v="1" actId="478"/>
          <ac:spMkLst>
            <pc:docMk/>
            <pc:sldMk cId="2712721427" sldId="2142533313"/>
            <ac:spMk id="80" creationId="{DA77E002-4884-E2DC-709F-0FF4C6DC8A15}"/>
          </ac:spMkLst>
        </pc:spChg>
        <pc:spChg chg="del">
          <ac:chgData name="Tadimari Deevan Kumar" userId="2c746c7f-9342-4a9f-8f0f-7fcd7249b853" providerId="ADAL" clId="{3CBE4B4F-41EB-D84F-A6C8-4A93B12708AC}" dt="2023-02-16T13:23:18.723" v="1" actId="478"/>
          <ac:spMkLst>
            <pc:docMk/>
            <pc:sldMk cId="2712721427" sldId="2142533313"/>
            <ac:spMk id="81" creationId="{737E363A-CA2E-1581-8457-19BEE8A0F28B}"/>
          </ac:spMkLst>
        </pc:spChg>
        <pc:spChg chg="del">
          <ac:chgData name="Tadimari Deevan Kumar" userId="2c746c7f-9342-4a9f-8f0f-7fcd7249b853" providerId="ADAL" clId="{3CBE4B4F-41EB-D84F-A6C8-4A93B12708AC}" dt="2023-02-16T13:23:18.723" v="1" actId="478"/>
          <ac:spMkLst>
            <pc:docMk/>
            <pc:sldMk cId="2712721427" sldId="2142533313"/>
            <ac:spMk id="82" creationId="{9095FAE3-A28C-CD8D-AB50-0DEE259F16CB}"/>
          </ac:spMkLst>
        </pc:spChg>
        <pc:spChg chg="del">
          <ac:chgData name="Tadimari Deevan Kumar" userId="2c746c7f-9342-4a9f-8f0f-7fcd7249b853" providerId="ADAL" clId="{3CBE4B4F-41EB-D84F-A6C8-4A93B12708AC}" dt="2023-02-16T13:23:18.723" v="1" actId="478"/>
          <ac:spMkLst>
            <pc:docMk/>
            <pc:sldMk cId="2712721427" sldId="2142533313"/>
            <ac:spMk id="103" creationId="{FD63F6B5-FD39-3AA3-8E7F-1508796D1D52}"/>
          </ac:spMkLst>
        </pc:spChg>
        <pc:spChg chg="del">
          <ac:chgData name="Tadimari Deevan Kumar" userId="2c746c7f-9342-4a9f-8f0f-7fcd7249b853" providerId="ADAL" clId="{3CBE4B4F-41EB-D84F-A6C8-4A93B12708AC}" dt="2023-02-16T13:23:18.723" v="1" actId="478"/>
          <ac:spMkLst>
            <pc:docMk/>
            <pc:sldMk cId="2712721427" sldId="2142533313"/>
            <ac:spMk id="104" creationId="{A16579A8-1FF2-5FE7-3445-73A972519312}"/>
          </ac:spMkLst>
        </pc:spChg>
        <pc:spChg chg="del">
          <ac:chgData name="Tadimari Deevan Kumar" userId="2c746c7f-9342-4a9f-8f0f-7fcd7249b853" providerId="ADAL" clId="{3CBE4B4F-41EB-D84F-A6C8-4A93B12708AC}" dt="2023-02-16T13:23:18.723" v="1" actId="478"/>
          <ac:spMkLst>
            <pc:docMk/>
            <pc:sldMk cId="2712721427" sldId="2142533313"/>
            <ac:spMk id="114" creationId="{297E1153-7F04-2A3D-46B4-A8ABA862A297}"/>
          </ac:spMkLst>
        </pc:spChg>
        <pc:spChg chg="del">
          <ac:chgData name="Tadimari Deevan Kumar" userId="2c746c7f-9342-4a9f-8f0f-7fcd7249b853" providerId="ADAL" clId="{3CBE4B4F-41EB-D84F-A6C8-4A93B12708AC}" dt="2023-02-16T13:23:18.723" v="1" actId="478"/>
          <ac:spMkLst>
            <pc:docMk/>
            <pc:sldMk cId="2712721427" sldId="2142533313"/>
            <ac:spMk id="115" creationId="{EF179710-AD20-41B3-2385-A789C47D05F6}"/>
          </ac:spMkLst>
        </pc:spChg>
        <pc:spChg chg="del">
          <ac:chgData name="Tadimari Deevan Kumar" userId="2c746c7f-9342-4a9f-8f0f-7fcd7249b853" providerId="ADAL" clId="{3CBE4B4F-41EB-D84F-A6C8-4A93B12708AC}" dt="2023-02-16T13:23:18.723" v="1" actId="478"/>
          <ac:spMkLst>
            <pc:docMk/>
            <pc:sldMk cId="2712721427" sldId="2142533313"/>
            <ac:spMk id="116" creationId="{E433F026-5D34-E0DA-8483-1E1A9A197425}"/>
          </ac:spMkLst>
        </pc:spChg>
        <pc:spChg chg="del">
          <ac:chgData name="Tadimari Deevan Kumar" userId="2c746c7f-9342-4a9f-8f0f-7fcd7249b853" providerId="ADAL" clId="{3CBE4B4F-41EB-D84F-A6C8-4A93B12708AC}" dt="2023-02-16T13:23:18.723" v="1" actId="478"/>
          <ac:spMkLst>
            <pc:docMk/>
            <pc:sldMk cId="2712721427" sldId="2142533313"/>
            <ac:spMk id="120" creationId="{39C56D0A-F552-6684-2527-8D1B42569FDA}"/>
          </ac:spMkLst>
        </pc:spChg>
        <pc:spChg chg="del">
          <ac:chgData name="Tadimari Deevan Kumar" userId="2c746c7f-9342-4a9f-8f0f-7fcd7249b853" providerId="ADAL" clId="{3CBE4B4F-41EB-D84F-A6C8-4A93B12708AC}" dt="2023-02-16T13:23:18.723" v="1" actId="478"/>
          <ac:spMkLst>
            <pc:docMk/>
            <pc:sldMk cId="2712721427" sldId="2142533313"/>
            <ac:spMk id="124" creationId="{CBCC705D-E008-69D6-A013-5EB2E5592E36}"/>
          </ac:spMkLst>
        </pc:spChg>
        <pc:spChg chg="del">
          <ac:chgData name="Tadimari Deevan Kumar" userId="2c746c7f-9342-4a9f-8f0f-7fcd7249b853" providerId="ADAL" clId="{3CBE4B4F-41EB-D84F-A6C8-4A93B12708AC}" dt="2023-02-16T13:23:18.723" v="1" actId="478"/>
          <ac:spMkLst>
            <pc:docMk/>
            <pc:sldMk cId="2712721427" sldId="2142533313"/>
            <ac:spMk id="1045" creationId="{0BB8F14E-A3D9-532C-A26E-2B02A12EC77D}"/>
          </ac:spMkLst>
        </pc:spChg>
        <pc:spChg chg="del">
          <ac:chgData name="Tadimari Deevan Kumar" userId="2c746c7f-9342-4a9f-8f0f-7fcd7249b853" providerId="ADAL" clId="{3CBE4B4F-41EB-D84F-A6C8-4A93B12708AC}" dt="2023-02-16T13:23:18.723" v="1" actId="478"/>
          <ac:spMkLst>
            <pc:docMk/>
            <pc:sldMk cId="2712721427" sldId="2142533313"/>
            <ac:spMk id="1046" creationId="{8619C853-F979-6302-F654-CB74FB038BFD}"/>
          </ac:spMkLst>
        </pc:spChg>
        <pc:spChg chg="del">
          <ac:chgData name="Tadimari Deevan Kumar" userId="2c746c7f-9342-4a9f-8f0f-7fcd7249b853" providerId="ADAL" clId="{3CBE4B4F-41EB-D84F-A6C8-4A93B12708AC}" dt="2023-02-16T13:23:18.723" v="1" actId="478"/>
          <ac:spMkLst>
            <pc:docMk/>
            <pc:sldMk cId="2712721427" sldId="2142533313"/>
            <ac:spMk id="1049" creationId="{D20B4974-0AE4-18A0-0D91-2D27B5C3807F}"/>
          </ac:spMkLst>
        </pc:spChg>
        <pc:spChg chg="del">
          <ac:chgData name="Tadimari Deevan Kumar" userId="2c746c7f-9342-4a9f-8f0f-7fcd7249b853" providerId="ADAL" clId="{3CBE4B4F-41EB-D84F-A6C8-4A93B12708AC}" dt="2023-02-16T13:23:18.723" v="1" actId="478"/>
          <ac:spMkLst>
            <pc:docMk/>
            <pc:sldMk cId="2712721427" sldId="2142533313"/>
            <ac:spMk id="1050" creationId="{E7231547-21A0-806F-84F7-BB95EE8E0C47}"/>
          </ac:spMkLst>
        </pc:spChg>
        <pc:spChg chg="del">
          <ac:chgData name="Tadimari Deevan Kumar" userId="2c746c7f-9342-4a9f-8f0f-7fcd7249b853" providerId="ADAL" clId="{3CBE4B4F-41EB-D84F-A6C8-4A93B12708AC}" dt="2023-02-16T13:23:18.723" v="1" actId="478"/>
          <ac:spMkLst>
            <pc:docMk/>
            <pc:sldMk cId="2712721427" sldId="2142533313"/>
            <ac:spMk id="1052" creationId="{F696DCEF-39AC-2940-AEA8-C9261643098B}"/>
          </ac:spMkLst>
        </pc:spChg>
        <pc:spChg chg="del">
          <ac:chgData name="Tadimari Deevan Kumar" userId="2c746c7f-9342-4a9f-8f0f-7fcd7249b853" providerId="ADAL" clId="{3CBE4B4F-41EB-D84F-A6C8-4A93B12708AC}" dt="2023-02-16T13:23:18.723" v="1" actId="478"/>
          <ac:spMkLst>
            <pc:docMk/>
            <pc:sldMk cId="2712721427" sldId="2142533313"/>
            <ac:spMk id="1054" creationId="{FD7C3C70-BDD3-0433-4FCC-77BF756B8EF8}"/>
          </ac:spMkLst>
        </pc:spChg>
        <pc:spChg chg="del">
          <ac:chgData name="Tadimari Deevan Kumar" userId="2c746c7f-9342-4a9f-8f0f-7fcd7249b853" providerId="ADAL" clId="{3CBE4B4F-41EB-D84F-A6C8-4A93B12708AC}" dt="2023-02-16T13:23:18.723" v="1" actId="478"/>
          <ac:spMkLst>
            <pc:docMk/>
            <pc:sldMk cId="2712721427" sldId="2142533313"/>
            <ac:spMk id="1073" creationId="{D56D06CC-5137-935D-1D18-689100F5CBEE}"/>
          </ac:spMkLst>
        </pc:spChg>
        <pc:spChg chg="del">
          <ac:chgData name="Tadimari Deevan Kumar" userId="2c746c7f-9342-4a9f-8f0f-7fcd7249b853" providerId="ADAL" clId="{3CBE4B4F-41EB-D84F-A6C8-4A93B12708AC}" dt="2023-02-16T13:23:18.723" v="1" actId="478"/>
          <ac:spMkLst>
            <pc:docMk/>
            <pc:sldMk cId="2712721427" sldId="2142533313"/>
            <ac:spMk id="1078" creationId="{9AE01634-15B1-6D7E-C94E-D10B1AFD3EE7}"/>
          </ac:spMkLst>
        </pc:spChg>
        <pc:grpChg chg="del">
          <ac:chgData name="Tadimari Deevan Kumar" userId="2c746c7f-9342-4a9f-8f0f-7fcd7249b853" providerId="ADAL" clId="{3CBE4B4F-41EB-D84F-A6C8-4A93B12708AC}" dt="2023-02-16T13:23:18.723" v="1" actId="478"/>
          <ac:grpSpMkLst>
            <pc:docMk/>
            <pc:sldMk cId="2712721427" sldId="2142533313"/>
            <ac:grpSpMk id="1056" creationId="{388C6823-84FC-097D-88AA-377642435DF5}"/>
          </ac:grpSpMkLst>
        </pc:grpChg>
        <pc:picChg chg="del">
          <ac:chgData name="Tadimari Deevan Kumar" userId="2c746c7f-9342-4a9f-8f0f-7fcd7249b853" providerId="ADAL" clId="{3CBE4B4F-41EB-D84F-A6C8-4A93B12708AC}" dt="2023-02-16T13:23:18.723" v="1" actId="478"/>
          <ac:picMkLst>
            <pc:docMk/>
            <pc:sldMk cId="2712721427" sldId="2142533313"/>
            <ac:picMk id="8" creationId="{05779993-9EBE-8236-CA20-7D9DEB9D9BCB}"/>
          </ac:picMkLst>
        </pc:picChg>
        <pc:picChg chg="add del mod">
          <ac:chgData name="Tadimari Deevan Kumar" userId="2c746c7f-9342-4a9f-8f0f-7fcd7249b853" providerId="ADAL" clId="{3CBE4B4F-41EB-D84F-A6C8-4A93B12708AC}" dt="2023-02-16T13:28:27.175" v="271" actId="478"/>
          <ac:picMkLst>
            <pc:docMk/>
            <pc:sldMk cId="2712721427" sldId="2142533313"/>
            <ac:picMk id="9" creationId="{C03E7379-92A6-7D50-25A3-6BE975C1B15E}"/>
          </ac:picMkLst>
        </pc:picChg>
        <pc:picChg chg="add mod">
          <ac:chgData name="Tadimari Deevan Kumar" userId="2c746c7f-9342-4a9f-8f0f-7fcd7249b853" providerId="ADAL" clId="{3CBE4B4F-41EB-D84F-A6C8-4A93B12708AC}" dt="2023-02-16T13:30:50.624" v="419" actId="14100"/>
          <ac:picMkLst>
            <pc:docMk/>
            <pc:sldMk cId="2712721427" sldId="2142533313"/>
            <ac:picMk id="12" creationId="{41F7D39B-1700-FB17-A582-2C007BE58757}"/>
          </ac:picMkLst>
        </pc:picChg>
        <pc:picChg chg="del">
          <ac:chgData name="Tadimari Deevan Kumar" userId="2c746c7f-9342-4a9f-8f0f-7fcd7249b853" providerId="ADAL" clId="{3CBE4B4F-41EB-D84F-A6C8-4A93B12708AC}" dt="2023-02-16T13:23:18.723" v="1" actId="478"/>
          <ac:picMkLst>
            <pc:docMk/>
            <pc:sldMk cId="2712721427" sldId="2142533313"/>
            <ac:picMk id="54" creationId="{90A8E01B-55D1-AB96-A9D8-8B2A67B2394B}"/>
          </ac:picMkLst>
        </pc:picChg>
        <pc:picChg chg="del">
          <ac:chgData name="Tadimari Deevan Kumar" userId="2c746c7f-9342-4a9f-8f0f-7fcd7249b853" providerId="ADAL" clId="{3CBE4B4F-41EB-D84F-A6C8-4A93B12708AC}" dt="2023-02-16T13:23:18.723" v="1" actId="478"/>
          <ac:picMkLst>
            <pc:docMk/>
            <pc:sldMk cId="2712721427" sldId="2142533313"/>
            <ac:picMk id="1026" creationId="{C1B0FAC2-6169-BDAD-3985-4E0C017399A4}"/>
          </ac:picMkLst>
        </pc:picChg>
        <pc:picChg chg="del">
          <ac:chgData name="Tadimari Deevan Kumar" userId="2c746c7f-9342-4a9f-8f0f-7fcd7249b853" providerId="ADAL" clId="{3CBE4B4F-41EB-D84F-A6C8-4A93B12708AC}" dt="2023-02-16T13:23:18.723" v="1" actId="478"/>
          <ac:picMkLst>
            <pc:docMk/>
            <pc:sldMk cId="2712721427" sldId="2142533313"/>
            <ac:picMk id="1048" creationId="{A791607F-0D89-9013-C7DD-2DECB58B6DFF}"/>
          </ac:picMkLst>
        </pc:picChg>
        <pc:picChg chg="del">
          <ac:chgData name="Tadimari Deevan Kumar" userId="2c746c7f-9342-4a9f-8f0f-7fcd7249b853" providerId="ADAL" clId="{3CBE4B4F-41EB-D84F-A6C8-4A93B12708AC}" dt="2023-02-16T13:23:18.723" v="1" actId="478"/>
          <ac:picMkLst>
            <pc:docMk/>
            <pc:sldMk cId="2712721427" sldId="2142533313"/>
            <ac:picMk id="1071" creationId="{5FC9CA42-BF4B-58B5-5861-E8A196597C73}"/>
          </ac:picMkLst>
        </pc:picChg>
        <pc:cxnChg chg="del">
          <ac:chgData name="Tadimari Deevan Kumar" userId="2c746c7f-9342-4a9f-8f0f-7fcd7249b853" providerId="ADAL" clId="{3CBE4B4F-41EB-D84F-A6C8-4A93B12708AC}" dt="2023-02-16T13:23:18.723" v="1" actId="478"/>
          <ac:cxnSpMkLst>
            <pc:docMk/>
            <pc:sldMk cId="2712721427" sldId="2142533313"/>
            <ac:cxnSpMk id="53" creationId="{2EA487D4-4AE3-921E-AC26-3EB595DA2380}"/>
          </ac:cxnSpMkLst>
        </pc:cxnChg>
        <pc:cxnChg chg="del">
          <ac:chgData name="Tadimari Deevan Kumar" userId="2c746c7f-9342-4a9f-8f0f-7fcd7249b853" providerId="ADAL" clId="{3CBE4B4F-41EB-D84F-A6C8-4A93B12708AC}" dt="2023-02-16T13:23:18.723" v="1" actId="478"/>
          <ac:cxnSpMkLst>
            <pc:docMk/>
            <pc:sldMk cId="2712721427" sldId="2142533313"/>
            <ac:cxnSpMk id="65" creationId="{37FF26D6-DC11-09F1-D6D9-36B5114235C7}"/>
          </ac:cxnSpMkLst>
        </pc:cxnChg>
        <pc:cxnChg chg="del">
          <ac:chgData name="Tadimari Deevan Kumar" userId="2c746c7f-9342-4a9f-8f0f-7fcd7249b853" providerId="ADAL" clId="{3CBE4B4F-41EB-D84F-A6C8-4A93B12708AC}" dt="2023-02-16T13:23:18.723" v="1" actId="478"/>
          <ac:cxnSpMkLst>
            <pc:docMk/>
            <pc:sldMk cId="2712721427" sldId="2142533313"/>
            <ac:cxnSpMk id="86" creationId="{3D48589A-CCC2-59AA-0B8D-B578371BCA71}"/>
          </ac:cxnSpMkLst>
        </pc:cxnChg>
        <pc:cxnChg chg="del">
          <ac:chgData name="Tadimari Deevan Kumar" userId="2c746c7f-9342-4a9f-8f0f-7fcd7249b853" providerId="ADAL" clId="{3CBE4B4F-41EB-D84F-A6C8-4A93B12708AC}" dt="2023-02-16T13:23:18.723" v="1" actId="478"/>
          <ac:cxnSpMkLst>
            <pc:docMk/>
            <pc:sldMk cId="2712721427" sldId="2142533313"/>
            <ac:cxnSpMk id="88" creationId="{291EA42D-B034-0835-C3FE-4F8CA3AE54BB}"/>
          </ac:cxnSpMkLst>
        </pc:cxnChg>
        <pc:cxnChg chg="del">
          <ac:chgData name="Tadimari Deevan Kumar" userId="2c746c7f-9342-4a9f-8f0f-7fcd7249b853" providerId="ADAL" clId="{3CBE4B4F-41EB-D84F-A6C8-4A93B12708AC}" dt="2023-02-16T13:23:18.723" v="1" actId="478"/>
          <ac:cxnSpMkLst>
            <pc:docMk/>
            <pc:sldMk cId="2712721427" sldId="2142533313"/>
            <ac:cxnSpMk id="94" creationId="{AB922B60-9088-9F7E-A41C-50335E8F9FDD}"/>
          </ac:cxnSpMkLst>
        </pc:cxnChg>
        <pc:cxnChg chg="del">
          <ac:chgData name="Tadimari Deevan Kumar" userId="2c746c7f-9342-4a9f-8f0f-7fcd7249b853" providerId="ADAL" clId="{3CBE4B4F-41EB-D84F-A6C8-4A93B12708AC}" dt="2023-02-16T13:23:18.723" v="1" actId="478"/>
          <ac:cxnSpMkLst>
            <pc:docMk/>
            <pc:sldMk cId="2712721427" sldId="2142533313"/>
            <ac:cxnSpMk id="109" creationId="{4B955A82-57D0-934D-6B15-5D223237F1D1}"/>
          </ac:cxnSpMkLst>
        </pc:cxnChg>
        <pc:cxnChg chg="del">
          <ac:chgData name="Tadimari Deevan Kumar" userId="2c746c7f-9342-4a9f-8f0f-7fcd7249b853" providerId="ADAL" clId="{3CBE4B4F-41EB-D84F-A6C8-4A93B12708AC}" dt="2023-02-16T13:23:18.723" v="1" actId="478"/>
          <ac:cxnSpMkLst>
            <pc:docMk/>
            <pc:sldMk cId="2712721427" sldId="2142533313"/>
            <ac:cxnSpMk id="1055" creationId="{955B4C31-6D5B-0BF9-BF40-210F997412B2}"/>
          </ac:cxnSpMkLst>
        </pc:cxnChg>
        <pc:cxnChg chg="del">
          <ac:chgData name="Tadimari Deevan Kumar" userId="2c746c7f-9342-4a9f-8f0f-7fcd7249b853" providerId="ADAL" clId="{3CBE4B4F-41EB-D84F-A6C8-4A93B12708AC}" dt="2023-02-16T13:23:18.723" v="1" actId="478"/>
          <ac:cxnSpMkLst>
            <pc:docMk/>
            <pc:sldMk cId="2712721427" sldId="2142533313"/>
            <ac:cxnSpMk id="1057" creationId="{EAAE397A-2648-19EA-B119-00285648505A}"/>
          </ac:cxnSpMkLst>
        </pc:cxnChg>
        <pc:cxnChg chg="del">
          <ac:chgData name="Tadimari Deevan Kumar" userId="2c746c7f-9342-4a9f-8f0f-7fcd7249b853" providerId="ADAL" clId="{3CBE4B4F-41EB-D84F-A6C8-4A93B12708AC}" dt="2023-02-16T13:23:18.723" v="1" actId="478"/>
          <ac:cxnSpMkLst>
            <pc:docMk/>
            <pc:sldMk cId="2712721427" sldId="2142533313"/>
            <ac:cxnSpMk id="1063" creationId="{2DA744E9-DFE1-F50B-61B4-C3F1D5D455C1}"/>
          </ac:cxnSpMkLst>
        </pc:cxnChg>
        <pc:cxnChg chg="del">
          <ac:chgData name="Tadimari Deevan Kumar" userId="2c746c7f-9342-4a9f-8f0f-7fcd7249b853" providerId="ADAL" clId="{3CBE4B4F-41EB-D84F-A6C8-4A93B12708AC}" dt="2023-02-16T13:23:18.723" v="1" actId="478"/>
          <ac:cxnSpMkLst>
            <pc:docMk/>
            <pc:sldMk cId="2712721427" sldId="2142533313"/>
            <ac:cxnSpMk id="1069" creationId="{45A7B034-FE58-D15B-2087-23E22051FF3A}"/>
          </ac:cxnSpMkLst>
        </pc:cxnChg>
      </pc:sldChg>
      <pc:sldChg chg="addSp delSp modSp add mod">
        <pc:chgData name="Tadimari Deevan Kumar" userId="2c746c7f-9342-4a9f-8f0f-7fcd7249b853" providerId="ADAL" clId="{3CBE4B4F-41EB-D84F-A6C8-4A93B12708AC}" dt="2023-02-16T13:32:57.692" v="444" actId="20577"/>
        <pc:sldMkLst>
          <pc:docMk/>
          <pc:sldMk cId="55971548" sldId="2142533314"/>
        </pc:sldMkLst>
        <pc:spChg chg="mod">
          <ac:chgData name="Tadimari Deevan Kumar" userId="2c746c7f-9342-4a9f-8f0f-7fcd7249b853" providerId="ADAL" clId="{3CBE4B4F-41EB-D84F-A6C8-4A93B12708AC}" dt="2023-02-16T13:32:57.692" v="444" actId="20577"/>
          <ac:spMkLst>
            <pc:docMk/>
            <pc:sldMk cId="55971548" sldId="2142533314"/>
            <ac:spMk id="10" creationId="{FC3A6877-DF01-A00B-0437-FB331478A8F1}"/>
          </ac:spMkLst>
        </pc:spChg>
        <pc:picChg chg="add mod">
          <ac:chgData name="Tadimari Deevan Kumar" userId="2c746c7f-9342-4a9f-8f0f-7fcd7249b853" providerId="ADAL" clId="{3CBE4B4F-41EB-D84F-A6C8-4A93B12708AC}" dt="2023-02-16T13:32:29.370" v="429" actId="14100"/>
          <ac:picMkLst>
            <pc:docMk/>
            <pc:sldMk cId="55971548" sldId="2142533314"/>
            <ac:picMk id="4" creationId="{B8C88BF6-AEF0-37AC-4235-9A60136923D7}"/>
          </ac:picMkLst>
        </pc:picChg>
        <pc:picChg chg="del">
          <ac:chgData name="Tadimari Deevan Kumar" userId="2c746c7f-9342-4a9f-8f0f-7fcd7249b853" providerId="ADAL" clId="{3CBE4B4F-41EB-D84F-A6C8-4A93B12708AC}" dt="2023-02-16T13:32:22.227" v="427" actId="478"/>
          <ac:picMkLst>
            <pc:docMk/>
            <pc:sldMk cId="55971548" sldId="2142533314"/>
            <ac:picMk id="12" creationId="{41F7D39B-1700-FB17-A582-2C007BE58757}"/>
          </ac:picMkLst>
        </pc:picChg>
      </pc:sldChg>
    </pc:docChg>
  </pc:docChgLst>
  <pc:docChgLst>
    <pc:chgData name="Soumya Prabhu" userId="21ab396d-1c4c-4e3b-a196-4e10c586547a" providerId="ADAL" clId="{319CE740-46E5-457A-9659-0C9BF02AEE74}"/>
    <pc:docChg chg="undo custSel modSld">
      <pc:chgData name="Soumya Prabhu" userId="21ab396d-1c4c-4e3b-a196-4e10c586547a" providerId="ADAL" clId="{319CE740-46E5-457A-9659-0C9BF02AEE74}" dt="2023-01-24T13:59:53.997" v="2969" actId="20577"/>
      <pc:docMkLst>
        <pc:docMk/>
      </pc:docMkLst>
      <pc:sldChg chg="modSp mod">
        <pc:chgData name="Soumya Prabhu" userId="21ab396d-1c4c-4e3b-a196-4e10c586547a" providerId="ADAL" clId="{319CE740-46E5-457A-9659-0C9BF02AEE74}" dt="2023-01-24T13:55:51.063" v="2598" actId="6549"/>
        <pc:sldMkLst>
          <pc:docMk/>
          <pc:sldMk cId="1292624924" sldId="2142533257"/>
        </pc:sldMkLst>
        <pc:spChg chg="mod">
          <ac:chgData name="Soumya Prabhu" userId="21ab396d-1c4c-4e3b-a196-4e10c586547a" providerId="ADAL" clId="{319CE740-46E5-457A-9659-0C9BF02AEE74}" dt="2023-01-24T13:55:51.063" v="2598" actId="6549"/>
          <ac:spMkLst>
            <pc:docMk/>
            <pc:sldMk cId="1292624924" sldId="2142533257"/>
            <ac:spMk id="7" creationId="{D90C66AF-67DF-C092-DBDD-7B788ED11F97}"/>
          </ac:spMkLst>
        </pc:spChg>
      </pc:sldChg>
      <pc:sldChg chg="modSp mod">
        <pc:chgData name="Soumya Prabhu" userId="21ab396d-1c4c-4e3b-a196-4e10c586547a" providerId="ADAL" clId="{319CE740-46E5-457A-9659-0C9BF02AEE74}" dt="2023-01-24T13:38:20.564" v="1915" actId="20577"/>
        <pc:sldMkLst>
          <pc:docMk/>
          <pc:sldMk cId="4011391656" sldId="2142533261"/>
        </pc:sldMkLst>
        <pc:spChg chg="mod">
          <ac:chgData name="Soumya Prabhu" userId="21ab396d-1c4c-4e3b-a196-4e10c586547a" providerId="ADAL" clId="{319CE740-46E5-457A-9659-0C9BF02AEE74}" dt="2023-01-24T13:38:20.564" v="1915" actId="20577"/>
          <ac:spMkLst>
            <pc:docMk/>
            <pc:sldMk cId="4011391656" sldId="2142533261"/>
            <ac:spMk id="19" creationId="{00000000-0000-0000-0000-000000000000}"/>
          </ac:spMkLst>
        </pc:spChg>
      </pc:sldChg>
      <pc:sldChg chg="modSp mod">
        <pc:chgData name="Soumya Prabhu" userId="21ab396d-1c4c-4e3b-a196-4e10c586547a" providerId="ADAL" clId="{319CE740-46E5-457A-9659-0C9BF02AEE74}" dt="2023-01-24T13:39:12.150" v="2021" actId="20577"/>
        <pc:sldMkLst>
          <pc:docMk/>
          <pc:sldMk cId="571740554" sldId="2142533264"/>
        </pc:sldMkLst>
        <pc:spChg chg="mod">
          <ac:chgData name="Soumya Prabhu" userId="21ab396d-1c4c-4e3b-a196-4e10c586547a" providerId="ADAL" clId="{319CE740-46E5-457A-9659-0C9BF02AEE74}" dt="2023-01-24T13:39:12.150" v="2021" actId="20577"/>
          <ac:spMkLst>
            <pc:docMk/>
            <pc:sldMk cId="571740554" sldId="2142533264"/>
            <ac:spMk id="6" creationId="{5A00FC32-B26C-9994-228D-3664AF8AD364}"/>
          </ac:spMkLst>
        </pc:spChg>
        <pc:spChg chg="mod">
          <ac:chgData name="Soumya Prabhu" userId="21ab396d-1c4c-4e3b-a196-4e10c586547a" providerId="ADAL" clId="{319CE740-46E5-457A-9659-0C9BF02AEE74}" dt="2023-01-24T13:31:47.757" v="1476" actId="20577"/>
          <ac:spMkLst>
            <pc:docMk/>
            <pc:sldMk cId="571740554" sldId="2142533264"/>
            <ac:spMk id="8" creationId="{9C2BD2F6-2428-69E8-36C7-6CFE26B1EFFB}"/>
          </ac:spMkLst>
        </pc:spChg>
      </pc:sldChg>
      <pc:sldChg chg="modSp mod">
        <pc:chgData name="Soumya Prabhu" userId="21ab396d-1c4c-4e3b-a196-4e10c586547a" providerId="ADAL" clId="{319CE740-46E5-457A-9659-0C9BF02AEE74}" dt="2023-01-24T13:59:53.997" v="2969" actId="20577"/>
        <pc:sldMkLst>
          <pc:docMk/>
          <pc:sldMk cId="2104035384" sldId="2142533267"/>
        </pc:sldMkLst>
        <pc:graphicFrameChg chg="mod modGraphic">
          <ac:chgData name="Soumya Prabhu" userId="21ab396d-1c4c-4e3b-a196-4e10c586547a" providerId="ADAL" clId="{319CE740-46E5-457A-9659-0C9BF02AEE74}" dt="2023-01-24T13:59:53.997" v="2969" actId="20577"/>
          <ac:graphicFrameMkLst>
            <pc:docMk/>
            <pc:sldMk cId="2104035384" sldId="2142533267"/>
            <ac:graphicFrameMk id="6" creationId="{7FFBE712-2685-3712-BD10-6A8D22213832}"/>
          </ac:graphicFrameMkLst>
        </pc:graphicFrameChg>
      </pc:sldChg>
      <pc:sldChg chg="addSp delSp modSp mod">
        <pc:chgData name="Soumya Prabhu" userId="21ab396d-1c4c-4e3b-a196-4e10c586547a" providerId="ADAL" clId="{319CE740-46E5-457A-9659-0C9BF02AEE74}" dt="2023-01-24T13:49:35.324" v="2042" actId="962"/>
        <pc:sldMkLst>
          <pc:docMk/>
          <pc:sldMk cId="2873725889" sldId="2142533275"/>
        </pc:sldMkLst>
        <pc:picChg chg="add mod">
          <ac:chgData name="Soumya Prabhu" userId="21ab396d-1c4c-4e3b-a196-4e10c586547a" providerId="ADAL" clId="{319CE740-46E5-457A-9659-0C9BF02AEE74}" dt="2023-01-24T13:49:35.324" v="2042" actId="962"/>
          <ac:picMkLst>
            <pc:docMk/>
            <pc:sldMk cId="2873725889" sldId="2142533275"/>
            <ac:picMk id="8" creationId="{8EB7850D-1C92-A923-E8B8-6AE00499E152}"/>
          </ac:picMkLst>
        </pc:picChg>
        <pc:picChg chg="del mod">
          <ac:chgData name="Soumya Prabhu" userId="21ab396d-1c4c-4e3b-a196-4e10c586547a" providerId="ADAL" clId="{319CE740-46E5-457A-9659-0C9BF02AEE74}" dt="2023-01-24T06:05:29.372" v="239" actId="478"/>
          <ac:picMkLst>
            <pc:docMk/>
            <pc:sldMk cId="2873725889" sldId="2142533275"/>
            <ac:picMk id="8" creationId="{BF2B9E98-DC37-492B-9489-95C286DCE420}"/>
          </ac:picMkLst>
        </pc:picChg>
        <pc:picChg chg="add del mod">
          <ac:chgData name="Soumya Prabhu" userId="21ab396d-1c4c-4e3b-a196-4e10c586547a" providerId="ADAL" clId="{319CE740-46E5-457A-9659-0C9BF02AEE74}" dt="2023-01-24T06:11:22.979" v="280" actId="478"/>
          <ac:picMkLst>
            <pc:docMk/>
            <pc:sldMk cId="2873725889" sldId="2142533275"/>
            <ac:picMk id="10" creationId="{516361EF-68A5-228A-F3BC-9D1B8E1CD82F}"/>
          </ac:picMkLst>
        </pc:picChg>
        <pc:picChg chg="add del mod">
          <ac:chgData name="Soumya Prabhu" userId="21ab396d-1c4c-4e3b-a196-4e10c586547a" providerId="ADAL" clId="{319CE740-46E5-457A-9659-0C9BF02AEE74}" dt="2023-01-24T06:07:25.910" v="279" actId="478"/>
          <ac:picMkLst>
            <pc:docMk/>
            <pc:sldMk cId="2873725889" sldId="2142533275"/>
            <ac:picMk id="11" creationId="{2270F6D5-9DF9-75B3-3888-419E14E370B4}"/>
          </ac:picMkLst>
        </pc:picChg>
        <pc:picChg chg="add del mod">
          <ac:chgData name="Soumya Prabhu" userId="21ab396d-1c4c-4e3b-a196-4e10c586547a" providerId="ADAL" clId="{319CE740-46E5-457A-9659-0C9BF02AEE74}" dt="2023-01-24T06:07:12.223" v="270" actId="931"/>
          <ac:picMkLst>
            <pc:docMk/>
            <pc:sldMk cId="2873725889" sldId="2142533275"/>
            <ac:picMk id="13" creationId="{50D40628-0CB7-43BF-35E2-9D4E18677802}"/>
          </ac:picMkLst>
        </pc:picChg>
        <pc:picChg chg="add del mod">
          <ac:chgData name="Soumya Prabhu" userId="21ab396d-1c4c-4e3b-a196-4e10c586547a" providerId="ADAL" clId="{319CE740-46E5-457A-9659-0C9BF02AEE74}" dt="2023-01-24T13:49:01.051" v="2022" actId="478"/>
          <ac:picMkLst>
            <pc:docMk/>
            <pc:sldMk cId="2873725889" sldId="2142533275"/>
            <ac:picMk id="15" creationId="{404C3BBA-EA6D-D785-E383-511626FEEEB0}"/>
          </ac:picMkLst>
        </pc:picChg>
      </pc:sldChg>
      <pc:sldChg chg="modSp mod">
        <pc:chgData name="Soumya Prabhu" userId="21ab396d-1c4c-4e3b-a196-4e10c586547a" providerId="ADAL" clId="{319CE740-46E5-457A-9659-0C9BF02AEE74}" dt="2023-01-24T13:57:50.947" v="2803" actId="6549"/>
        <pc:sldMkLst>
          <pc:docMk/>
          <pc:sldMk cId="2445753321" sldId="2142533285"/>
        </pc:sldMkLst>
        <pc:graphicFrameChg chg="modGraphic">
          <ac:chgData name="Soumya Prabhu" userId="21ab396d-1c4c-4e3b-a196-4e10c586547a" providerId="ADAL" clId="{319CE740-46E5-457A-9659-0C9BF02AEE74}" dt="2023-01-24T13:57:50.947" v="2803" actId="6549"/>
          <ac:graphicFrameMkLst>
            <pc:docMk/>
            <pc:sldMk cId="2445753321" sldId="2142533285"/>
            <ac:graphicFrameMk id="6" creationId="{3A8BE7AE-A1A6-4BB5-74E3-912C76EE7374}"/>
          </ac:graphicFrameMkLst>
        </pc:graphicFrameChg>
      </pc:sldChg>
      <pc:sldChg chg="modSp mod">
        <pc:chgData name="Soumya Prabhu" userId="21ab396d-1c4c-4e3b-a196-4e10c586547a" providerId="ADAL" clId="{319CE740-46E5-457A-9659-0C9BF02AEE74}" dt="2023-01-24T13:33:41.146" v="1678" actId="20577"/>
        <pc:sldMkLst>
          <pc:docMk/>
          <pc:sldMk cId="4227710034" sldId="2142533294"/>
        </pc:sldMkLst>
        <pc:spChg chg="mod">
          <ac:chgData name="Soumya Prabhu" userId="21ab396d-1c4c-4e3b-a196-4e10c586547a" providerId="ADAL" clId="{319CE740-46E5-457A-9659-0C9BF02AEE74}" dt="2023-01-24T13:33:41.146" v="1678" actId="20577"/>
          <ac:spMkLst>
            <pc:docMk/>
            <pc:sldMk cId="4227710034" sldId="2142533294"/>
            <ac:spMk id="19" creationId="{00000000-0000-0000-0000-000000000000}"/>
          </ac:spMkLst>
        </pc:spChg>
      </pc:sldChg>
    </pc:docChg>
  </pc:docChgLst>
  <pc:docChgLst>
    <pc:chgData name="Rajesh Agrawal" userId="e11a6758-02b8-429a-83bd-9b395df08e78" providerId="ADAL" clId="{C3C53564-1478-4C6A-8287-12CFF55B3096}"/>
    <pc:docChg chg="undo custSel addSld delSld modSld sldOrd">
      <pc:chgData name="Rajesh Agrawal" userId="e11a6758-02b8-429a-83bd-9b395df08e78" providerId="ADAL" clId="{C3C53564-1478-4C6A-8287-12CFF55B3096}" dt="2023-02-09T10:43:30.052" v="2726" actId="6549"/>
      <pc:docMkLst>
        <pc:docMk/>
      </pc:docMkLst>
      <pc:sldChg chg="modSp mod">
        <pc:chgData name="Rajesh Agrawal" userId="e11a6758-02b8-429a-83bd-9b395df08e78" providerId="ADAL" clId="{C3C53564-1478-4C6A-8287-12CFF55B3096}" dt="2023-02-07T17:19:06.549" v="117" actId="20577"/>
        <pc:sldMkLst>
          <pc:docMk/>
          <pc:sldMk cId="1444182899" sldId="257"/>
        </pc:sldMkLst>
        <pc:spChg chg="mod">
          <ac:chgData name="Rajesh Agrawal" userId="e11a6758-02b8-429a-83bd-9b395df08e78" providerId="ADAL" clId="{C3C53564-1478-4C6A-8287-12CFF55B3096}" dt="2023-02-07T17:19:06.549" v="117" actId="20577"/>
          <ac:spMkLst>
            <pc:docMk/>
            <pc:sldMk cId="1444182899" sldId="257"/>
            <ac:spMk id="4" creationId="{CD82C7DE-430F-0238-FEF4-840743FCFACD}"/>
          </ac:spMkLst>
        </pc:spChg>
      </pc:sldChg>
      <pc:sldChg chg="addSp delSp modSp add mod">
        <pc:chgData name="Rajesh Agrawal" userId="e11a6758-02b8-429a-83bd-9b395df08e78" providerId="ADAL" clId="{C3C53564-1478-4C6A-8287-12CFF55B3096}" dt="2023-02-09T06:08:23.113" v="2658" actId="207"/>
        <pc:sldMkLst>
          <pc:docMk/>
          <pc:sldMk cId="4170762979" sldId="258"/>
        </pc:sldMkLst>
        <pc:spChg chg="mod">
          <ac:chgData name="Rajesh Agrawal" userId="e11a6758-02b8-429a-83bd-9b395df08e78" providerId="ADAL" clId="{C3C53564-1478-4C6A-8287-12CFF55B3096}" dt="2023-02-09T06:08:23.113" v="2658" actId="207"/>
          <ac:spMkLst>
            <pc:docMk/>
            <pc:sldMk cId="4170762979" sldId="258"/>
            <ac:spMk id="2" creationId="{00000000-0000-0000-0000-000000000000}"/>
          </ac:spMkLst>
        </pc:spChg>
        <pc:spChg chg="mod topLvl">
          <ac:chgData name="Rajesh Agrawal" userId="e11a6758-02b8-429a-83bd-9b395df08e78" providerId="ADAL" clId="{C3C53564-1478-4C6A-8287-12CFF55B3096}" dt="2023-02-09T05:24:10.670" v="2431" actId="14100"/>
          <ac:spMkLst>
            <pc:docMk/>
            <pc:sldMk cId="4170762979" sldId="258"/>
            <ac:spMk id="5" creationId="{83DDCD00-1B75-4CBD-84F3-C15189E421DC}"/>
          </ac:spMkLst>
        </pc:spChg>
        <pc:spChg chg="mod topLvl">
          <ac:chgData name="Rajesh Agrawal" userId="e11a6758-02b8-429a-83bd-9b395df08e78" providerId="ADAL" clId="{C3C53564-1478-4C6A-8287-12CFF55B3096}" dt="2023-02-09T05:23:30.871" v="2430" actId="165"/>
          <ac:spMkLst>
            <pc:docMk/>
            <pc:sldMk cId="4170762979" sldId="258"/>
            <ac:spMk id="7" creationId="{1F1A707B-4C0D-4681-A46F-9F8EC7D5FA3E}"/>
          </ac:spMkLst>
        </pc:spChg>
        <pc:spChg chg="mod topLvl">
          <ac:chgData name="Rajesh Agrawal" userId="e11a6758-02b8-429a-83bd-9b395df08e78" providerId="ADAL" clId="{C3C53564-1478-4C6A-8287-12CFF55B3096}" dt="2023-02-09T05:23:30.871" v="2430" actId="165"/>
          <ac:spMkLst>
            <pc:docMk/>
            <pc:sldMk cId="4170762979" sldId="258"/>
            <ac:spMk id="8" creationId="{B27382FF-97CF-458A-9F53-F5921654C102}"/>
          </ac:spMkLst>
        </pc:spChg>
        <pc:spChg chg="mod topLvl">
          <ac:chgData name="Rajesh Agrawal" userId="e11a6758-02b8-429a-83bd-9b395df08e78" providerId="ADAL" clId="{C3C53564-1478-4C6A-8287-12CFF55B3096}" dt="2023-02-09T05:25:59.406" v="2514" actId="1036"/>
          <ac:spMkLst>
            <pc:docMk/>
            <pc:sldMk cId="4170762979" sldId="258"/>
            <ac:spMk id="9" creationId="{3241B97D-DE41-4627-B11D-2FB2CA16BFB4}"/>
          </ac:spMkLst>
        </pc:spChg>
        <pc:spChg chg="add mod">
          <ac:chgData name="Rajesh Agrawal" userId="e11a6758-02b8-429a-83bd-9b395df08e78" providerId="ADAL" clId="{C3C53564-1478-4C6A-8287-12CFF55B3096}" dt="2023-02-08T17:04:33.523" v="2182" actId="20577"/>
          <ac:spMkLst>
            <pc:docMk/>
            <pc:sldMk cId="4170762979" sldId="258"/>
            <ac:spMk id="10" creationId="{B3A8676B-4B9D-7DBE-BC69-C3D4552CC4E3}"/>
          </ac:spMkLst>
        </pc:spChg>
        <pc:spChg chg="add mod">
          <ac:chgData name="Rajesh Agrawal" userId="e11a6758-02b8-429a-83bd-9b395df08e78" providerId="ADAL" clId="{C3C53564-1478-4C6A-8287-12CFF55B3096}" dt="2023-02-09T05:25:59.406" v="2514" actId="1036"/>
          <ac:spMkLst>
            <pc:docMk/>
            <pc:sldMk cId="4170762979" sldId="258"/>
            <ac:spMk id="12" creationId="{FADA96EF-7E60-26D9-BFF1-60ECAEA61A19}"/>
          </ac:spMkLst>
        </pc:spChg>
        <pc:spChg chg="mod">
          <ac:chgData name="Rajesh Agrawal" userId="e11a6758-02b8-429a-83bd-9b395df08e78" providerId="ADAL" clId="{C3C53564-1478-4C6A-8287-12CFF55B3096}" dt="2023-02-09T05:22:47.869" v="2390" actId="1036"/>
          <ac:spMkLst>
            <pc:docMk/>
            <pc:sldMk cId="4170762979" sldId="258"/>
            <ac:spMk id="13" creationId="{06B71548-6C91-4D22-BB06-284AF9D165AD}"/>
          </ac:spMkLst>
        </pc:spChg>
        <pc:spChg chg="add mod">
          <ac:chgData name="Rajesh Agrawal" userId="e11a6758-02b8-429a-83bd-9b395df08e78" providerId="ADAL" clId="{C3C53564-1478-4C6A-8287-12CFF55B3096}" dt="2023-02-09T05:25:59.406" v="2514" actId="1036"/>
          <ac:spMkLst>
            <pc:docMk/>
            <pc:sldMk cId="4170762979" sldId="258"/>
            <ac:spMk id="14" creationId="{A29B64BF-CBB2-DB7D-EE76-AAED38D034E6}"/>
          </ac:spMkLst>
        </pc:spChg>
        <pc:spChg chg="mod">
          <ac:chgData name="Rajesh Agrawal" userId="e11a6758-02b8-429a-83bd-9b395df08e78" providerId="ADAL" clId="{C3C53564-1478-4C6A-8287-12CFF55B3096}" dt="2023-02-09T05:22:22.831" v="2335" actId="14100"/>
          <ac:spMkLst>
            <pc:docMk/>
            <pc:sldMk cId="4170762979" sldId="258"/>
            <ac:spMk id="26" creationId="{4A271719-021E-4883-B01B-812708D156E7}"/>
          </ac:spMkLst>
        </pc:spChg>
        <pc:spChg chg="del">
          <ac:chgData name="Rajesh Agrawal" userId="e11a6758-02b8-429a-83bd-9b395df08e78" providerId="ADAL" clId="{C3C53564-1478-4C6A-8287-12CFF55B3096}" dt="2023-02-09T05:22:15.268" v="2334" actId="478"/>
          <ac:spMkLst>
            <pc:docMk/>
            <pc:sldMk cId="4170762979" sldId="258"/>
            <ac:spMk id="29" creationId="{938D694C-669A-44FA-9C13-78842A7FDB03}"/>
          </ac:spMkLst>
        </pc:spChg>
        <pc:spChg chg="mod">
          <ac:chgData name="Rajesh Agrawal" userId="e11a6758-02b8-429a-83bd-9b395df08e78" providerId="ADAL" clId="{C3C53564-1478-4C6A-8287-12CFF55B3096}" dt="2023-02-09T05:21:49.519" v="2327" actId="20577"/>
          <ac:spMkLst>
            <pc:docMk/>
            <pc:sldMk cId="4170762979" sldId="258"/>
            <ac:spMk id="31" creationId="{892A6A5A-EB6E-4276-A08D-2EA1A8B2CA06}"/>
          </ac:spMkLst>
        </pc:spChg>
        <pc:spChg chg="mod">
          <ac:chgData name="Rajesh Agrawal" userId="e11a6758-02b8-429a-83bd-9b395df08e78" providerId="ADAL" clId="{C3C53564-1478-4C6A-8287-12CFF55B3096}" dt="2023-02-09T05:25:59.406" v="2514" actId="1036"/>
          <ac:spMkLst>
            <pc:docMk/>
            <pc:sldMk cId="4170762979" sldId="258"/>
            <ac:spMk id="32" creationId="{30E818B3-DC4A-44E8-8E81-72278C135C79}"/>
          </ac:spMkLst>
        </pc:spChg>
        <pc:spChg chg="mod">
          <ac:chgData name="Rajesh Agrawal" userId="e11a6758-02b8-429a-83bd-9b395df08e78" providerId="ADAL" clId="{C3C53564-1478-4C6A-8287-12CFF55B3096}" dt="2023-02-09T05:23:08.159" v="2427" actId="20577"/>
          <ac:spMkLst>
            <pc:docMk/>
            <pc:sldMk cId="4170762979" sldId="258"/>
            <ac:spMk id="45" creationId="{21032D92-248B-48EC-860C-B63936F6A70D}"/>
          </ac:spMkLst>
        </pc:spChg>
        <pc:spChg chg="mod">
          <ac:chgData name="Rajesh Agrawal" userId="e11a6758-02b8-429a-83bd-9b395df08e78" providerId="ADAL" clId="{C3C53564-1478-4C6A-8287-12CFF55B3096}" dt="2023-02-09T05:26:55.125" v="2529" actId="20577"/>
          <ac:spMkLst>
            <pc:docMk/>
            <pc:sldMk cId="4170762979" sldId="258"/>
            <ac:spMk id="67" creationId="{5D7313FA-8B29-4EC4-B15B-975AAA367051}"/>
          </ac:spMkLst>
        </pc:spChg>
        <pc:grpChg chg="mod">
          <ac:chgData name="Rajesh Agrawal" userId="e11a6758-02b8-429a-83bd-9b395df08e78" providerId="ADAL" clId="{C3C53564-1478-4C6A-8287-12CFF55B3096}" dt="2023-02-09T05:26:24.400" v="2521" actId="1036"/>
          <ac:grpSpMkLst>
            <pc:docMk/>
            <pc:sldMk cId="4170762979" sldId="258"/>
            <ac:grpSpMk id="25" creationId="{51E0EB3A-A38E-4181-9266-62AE1B090016}"/>
          </ac:grpSpMkLst>
        </pc:grpChg>
        <pc:grpChg chg="del mod">
          <ac:chgData name="Rajesh Agrawal" userId="e11a6758-02b8-429a-83bd-9b395df08e78" providerId="ADAL" clId="{C3C53564-1478-4C6A-8287-12CFF55B3096}" dt="2023-02-09T05:23:30.871" v="2430" actId="165"/>
          <ac:grpSpMkLst>
            <pc:docMk/>
            <pc:sldMk cId="4170762979" sldId="258"/>
            <ac:grpSpMk id="44" creationId="{734F32E7-F1E7-42C5-AD67-B5F250DE95E2}"/>
          </ac:grpSpMkLst>
        </pc:grpChg>
        <pc:cxnChg chg="add mod">
          <ac:chgData name="Rajesh Agrawal" userId="e11a6758-02b8-429a-83bd-9b395df08e78" providerId="ADAL" clId="{C3C53564-1478-4C6A-8287-12CFF55B3096}" dt="2023-02-09T05:25:59.406" v="2514" actId="1036"/>
          <ac:cxnSpMkLst>
            <pc:docMk/>
            <pc:sldMk cId="4170762979" sldId="258"/>
            <ac:cxnSpMk id="15" creationId="{6F30627C-3C03-2D33-2A88-03DC76B62E75}"/>
          </ac:cxnSpMkLst>
        </pc:cxnChg>
        <pc:cxnChg chg="mod">
          <ac:chgData name="Rajesh Agrawal" userId="e11a6758-02b8-429a-83bd-9b395df08e78" providerId="ADAL" clId="{C3C53564-1478-4C6A-8287-12CFF55B3096}" dt="2023-02-09T05:23:17.010" v="2429" actId="14100"/>
          <ac:cxnSpMkLst>
            <pc:docMk/>
            <pc:sldMk cId="4170762979" sldId="258"/>
            <ac:cxnSpMk id="33" creationId="{807B4661-2219-474F-AC53-EE4D2F7EEBEE}"/>
          </ac:cxnSpMkLst>
        </pc:cxnChg>
        <pc:cxnChg chg="mod">
          <ac:chgData name="Rajesh Agrawal" userId="e11a6758-02b8-429a-83bd-9b395df08e78" providerId="ADAL" clId="{C3C53564-1478-4C6A-8287-12CFF55B3096}" dt="2023-02-09T05:23:17.010" v="2429" actId="14100"/>
          <ac:cxnSpMkLst>
            <pc:docMk/>
            <pc:sldMk cId="4170762979" sldId="258"/>
            <ac:cxnSpMk id="35" creationId="{F6238F07-A2D2-4689-A6F8-58B294AE074B}"/>
          </ac:cxnSpMkLst>
        </pc:cxnChg>
        <pc:cxnChg chg="mod">
          <ac:chgData name="Rajesh Agrawal" userId="e11a6758-02b8-429a-83bd-9b395df08e78" providerId="ADAL" clId="{C3C53564-1478-4C6A-8287-12CFF55B3096}" dt="2023-02-09T05:25:59.406" v="2514" actId="1036"/>
          <ac:cxnSpMkLst>
            <pc:docMk/>
            <pc:sldMk cId="4170762979" sldId="258"/>
            <ac:cxnSpMk id="41" creationId="{545E69F0-CD59-4582-B640-50AD0A434926}"/>
          </ac:cxnSpMkLst>
        </pc:cxnChg>
      </pc:sldChg>
      <pc:sldChg chg="add modNotesTx">
        <pc:chgData name="Rajesh Agrawal" userId="e11a6758-02b8-429a-83bd-9b395df08e78" providerId="ADAL" clId="{C3C53564-1478-4C6A-8287-12CFF55B3096}" dt="2023-02-09T10:43:30.052" v="2726" actId="6549"/>
        <pc:sldMkLst>
          <pc:docMk/>
          <pc:sldMk cId="765895478" sldId="259"/>
        </pc:sldMkLst>
      </pc:sldChg>
      <pc:sldChg chg="del">
        <pc:chgData name="Rajesh Agrawal" userId="e11a6758-02b8-429a-83bd-9b395df08e78" providerId="ADAL" clId="{C3C53564-1478-4C6A-8287-12CFF55B3096}" dt="2023-02-07T17:17:10.346" v="81" actId="47"/>
        <pc:sldMkLst>
          <pc:docMk/>
          <pc:sldMk cId="4218043910" sldId="295"/>
        </pc:sldMkLst>
      </pc:sldChg>
      <pc:sldChg chg="delSp modSp add mod">
        <pc:chgData name="Rajesh Agrawal" userId="e11a6758-02b8-429a-83bd-9b395df08e78" providerId="ADAL" clId="{C3C53564-1478-4C6A-8287-12CFF55B3096}" dt="2023-02-09T06:19:26.961" v="2722" actId="14100"/>
        <pc:sldMkLst>
          <pc:docMk/>
          <pc:sldMk cId="545093593" sldId="362"/>
        </pc:sldMkLst>
        <pc:spChg chg="del">
          <ac:chgData name="Rajesh Agrawal" userId="e11a6758-02b8-429a-83bd-9b395df08e78" providerId="ADAL" clId="{C3C53564-1478-4C6A-8287-12CFF55B3096}" dt="2023-02-09T06:19:24.299" v="2721" actId="478"/>
          <ac:spMkLst>
            <pc:docMk/>
            <pc:sldMk cId="545093593" sldId="362"/>
            <ac:spMk id="3" creationId="{00000000-0000-0000-0000-000000000000}"/>
          </ac:spMkLst>
        </pc:spChg>
        <pc:picChg chg="mod">
          <ac:chgData name="Rajesh Agrawal" userId="e11a6758-02b8-429a-83bd-9b395df08e78" providerId="ADAL" clId="{C3C53564-1478-4C6A-8287-12CFF55B3096}" dt="2023-02-09T06:19:26.961" v="2722" actId="14100"/>
          <ac:picMkLst>
            <pc:docMk/>
            <pc:sldMk cId="545093593" sldId="362"/>
            <ac:picMk id="10" creationId="{2D5C3AD5-A17E-C6DB-487F-357A4F8E420B}"/>
          </ac:picMkLst>
        </pc:picChg>
      </pc:sldChg>
      <pc:sldChg chg="add">
        <pc:chgData name="Rajesh Agrawal" userId="e11a6758-02b8-429a-83bd-9b395df08e78" providerId="ADAL" clId="{C3C53564-1478-4C6A-8287-12CFF55B3096}" dt="2023-02-09T06:18:52.231" v="2706"/>
        <pc:sldMkLst>
          <pc:docMk/>
          <pc:sldMk cId="806595929" sldId="364"/>
        </pc:sldMkLst>
      </pc:sldChg>
      <pc:sldChg chg="add">
        <pc:chgData name="Rajesh Agrawal" userId="e11a6758-02b8-429a-83bd-9b395df08e78" providerId="ADAL" clId="{C3C53564-1478-4C6A-8287-12CFF55B3096}" dt="2023-02-09T06:18:52.231" v="2706"/>
        <pc:sldMkLst>
          <pc:docMk/>
          <pc:sldMk cId="1901475188" sldId="366"/>
        </pc:sldMkLst>
      </pc:sldChg>
      <pc:sldChg chg="addSp delSp modSp mod">
        <pc:chgData name="Rajesh Agrawal" userId="e11a6758-02b8-429a-83bd-9b395df08e78" providerId="ADAL" clId="{C3C53564-1478-4C6A-8287-12CFF55B3096}" dt="2023-02-07T17:18:02.837" v="85" actId="1076"/>
        <pc:sldMkLst>
          <pc:docMk/>
          <pc:sldMk cId="3152407608" sldId="392"/>
        </pc:sldMkLst>
        <pc:picChg chg="del">
          <ac:chgData name="Rajesh Agrawal" userId="e11a6758-02b8-429a-83bd-9b395df08e78" providerId="ADAL" clId="{C3C53564-1478-4C6A-8287-12CFF55B3096}" dt="2023-02-07T17:17:31.152" v="82" actId="478"/>
          <ac:picMkLst>
            <pc:docMk/>
            <pc:sldMk cId="3152407608" sldId="392"/>
            <ac:picMk id="6" creationId="{71304518-8C5D-44AC-1E4E-1DE059CE581A}"/>
          </ac:picMkLst>
        </pc:picChg>
        <pc:picChg chg="add mod">
          <ac:chgData name="Rajesh Agrawal" userId="e11a6758-02b8-429a-83bd-9b395df08e78" providerId="ADAL" clId="{C3C53564-1478-4C6A-8287-12CFF55B3096}" dt="2023-02-07T17:18:02.837" v="85" actId="1076"/>
          <ac:picMkLst>
            <pc:docMk/>
            <pc:sldMk cId="3152407608" sldId="392"/>
            <ac:picMk id="1026" creationId="{E3633E24-5CE6-C2E7-C0D8-80667EB3B185}"/>
          </ac:picMkLst>
        </pc:picChg>
      </pc:sldChg>
      <pc:sldChg chg="modSp add mod ord">
        <pc:chgData name="Rajesh Agrawal" userId="e11a6758-02b8-429a-83bd-9b395df08e78" providerId="ADAL" clId="{C3C53564-1478-4C6A-8287-12CFF55B3096}" dt="2023-02-09T06:09:22.858" v="2705" actId="207"/>
        <pc:sldMkLst>
          <pc:docMk/>
          <pc:sldMk cId="904368945" sldId="737"/>
        </pc:sldMkLst>
        <pc:spChg chg="mod">
          <ac:chgData name="Rajesh Agrawal" userId="e11a6758-02b8-429a-83bd-9b395df08e78" providerId="ADAL" clId="{C3C53564-1478-4C6A-8287-12CFF55B3096}" dt="2023-02-09T06:09:22.858" v="2705" actId="207"/>
          <ac:spMkLst>
            <pc:docMk/>
            <pc:sldMk cId="904368945" sldId="737"/>
            <ac:spMk id="2" creationId="{918E0E76-0453-4391-B2D0-9C62D4E0D8D3}"/>
          </ac:spMkLst>
        </pc:spChg>
      </pc:sldChg>
      <pc:sldChg chg="modSp mod">
        <pc:chgData name="Rajesh Agrawal" userId="e11a6758-02b8-429a-83bd-9b395df08e78" providerId="ADAL" clId="{C3C53564-1478-4C6A-8287-12CFF55B3096}" dt="2023-02-07T17:31:23.714" v="307" actId="20577"/>
        <pc:sldMkLst>
          <pc:docMk/>
          <pc:sldMk cId="3771810736" sldId="1689"/>
        </pc:sldMkLst>
        <pc:spChg chg="mod">
          <ac:chgData name="Rajesh Agrawal" userId="e11a6758-02b8-429a-83bd-9b395df08e78" providerId="ADAL" clId="{C3C53564-1478-4C6A-8287-12CFF55B3096}" dt="2023-02-07T17:31:23.714" v="307" actId="20577"/>
          <ac:spMkLst>
            <pc:docMk/>
            <pc:sldMk cId="3771810736" sldId="1689"/>
            <ac:spMk id="11" creationId="{848AE98D-B5BA-4A64-96DB-382CD93701E7}"/>
          </ac:spMkLst>
        </pc:spChg>
      </pc:sldChg>
      <pc:sldChg chg="modSp add mod ord modNotes">
        <pc:chgData name="Rajesh Agrawal" userId="e11a6758-02b8-429a-83bd-9b395df08e78" providerId="ADAL" clId="{C3C53564-1478-4C6A-8287-12CFF55B3096}" dt="2023-02-09T06:08:27.429" v="2659" actId="20577"/>
        <pc:sldMkLst>
          <pc:docMk/>
          <pc:sldMk cId="451228849" sldId="1701"/>
        </pc:sldMkLst>
        <pc:spChg chg="mod">
          <ac:chgData name="Rajesh Agrawal" userId="e11a6758-02b8-429a-83bd-9b395df08e78" providerId="ADAL" clId="{C3C53564-1478-4C6A-8287-12CFF55B3096}" dt="2023-02-09T06:08:27.429" v="2659" actId="20577"/>
          <ac:spMkLst>
            <pc:docMk/>
            <pc:sldMk cId="451228849" sldId="1701"/>
            <ac:spMk id="2" creationId="{052D1353-4305-4974-BD6A-C55D09789026}"/>
          </ac:spMkLst>
        </pc:spChg>
        <pc:spChg chg="mod">
          <ac:chgData name="Rajesh Agrawal" userId="e11a6758-02b8-429a-83bd-9b395df08e78" providerId="ADAL" clId="{C3C53564-1478-4C6A-8287-12CFF55B3096}" dt="2023-02-08T17:00:50.536" v="2060" actId="20577"/>
          <ac:spMkLst>
            <pc:docMk/>
            <pc:sldMk cId="451228849" sldId="1701"/>
            <ac:spMk id="5" creationId="{1D2C8A1A-FF45-47CA-AE3E-B7D81FE81F25}"/>
          </ac:spMkLst>
        </pc:spChg>
      </pc:sldChg>
      <pc:sldChg chg="modSp mod">
        <pc:chgData name="Rajesh Agrawal" userId="e11a6758-02b8-429a-83bd-9b395df08e78" providerId="ADAL" clId="{C3C53564-1478-4C6A-8287-12CFF55B3096}" dt="2023-02-07T17:52:30.162" v="330" actId="20577"/>
        <pc:sldMkLst>
          <pc:docMk/>
          <pc:sldMk cId="2560630904" sldId="4417"/>
        </pc:sldMkLst>
        <pc:spChg chg="mod">
          <ac:chgData name="Rajesh Agrawal" userId="e11a6758-02b8-429a-83bd-9b395df08e78" providerId="ADAL" clId="{C3C53564-1478-4C6A-8287-12CFF55B3096}" dt="2023-02-07T17:52:30.162" v="330" actId="20577"/>
          <ac:spMkLst>
            <pc:docMk/>
            <pc:sldMk cId="2560630904" sldId="4417"/>
            <ac:spMk id="15" creationId="{2F99C647-AD3C-4347-BA71-1C48985973EA}"/>
          </ac:spMkLst>
        </pc:spChg>
      </pc:sldChg>
      <pc:sldChg chg="delSp modSp add mod">
        <pc:chgData name="Rajesh Agrawal" userId="e11a6758-02b8-429a-83bd-9b395df08e78" providerId="ADAL" clId="{C3C53564-1478-4C6A-8287-12CFF55B3096}" dt="2023-02-09T06:07:13.202" v="2613" actId="14734"/>
        <pc:sldMkLst>
          <pc:docMk/>
          <pc:sldMk cId="230982120" sldId="4596"/>
        </pc:sldMkLst>
        <pc:spChg chg="mod">
          <ac:chgData name="Rajesh Agrawal" userId="e11a6758-02b8-429a-83bd-9b395df08e78" providerId="ADAL" clId="{C3C53564-1478-4C6A-8287-12CFF55B3096}" dt="2023-02-09T06:06:40.681" v="2605" actId="20577"/>
          <ac:spMkLst>
            <pc:docMk/>
            <pc:sldMk cId="230982120" sldId="4596"/>
            <ac:spMk id="2" creationId="{B19CE865-DDB0-1D49-9FAD-9AD8E32F778B}"/>
          </ac:spMkLst>
        </pc:spChg>
        <pc:spChg chg="del">
          <ac:chgData name="Rajesh Agrawal" userId="e11a6758-02b8-429a-83bd-9b395df08e78" providerId="ADAL" clId="{C3C53564-1478-4C6A-8287-12CFF55B3096}" dt="2023-02-09T06:05:30.422" v="2530" actId="478"/>
          <ac:spMkLst>
            <pc:docMk/>
            <pc:sldMk cId="230982120" sldId="4596"/>
            <ac:spMk id="3" creationId="{E842E7D8-28AA-4711-8078-71BC1C47AFE7}"/>
          </ac:spMkLst>
        </pc:spChg>
        <pc:spChg chg="del">
          <ac:chgData name="Rajesh Agrawal" userId="e11a6758-02b8-429a-83bd-9b395df08e78" providerId="ADAL" clId="{C3C53564-1478-4C6A-8287-12CFF55B3096}" dt="2023-02-09T06:05:30.422" v="2530" actId="478"/>
          <ac:spMkLst>
            <pc:docMk/>
            <pc:sldMk cId="230982120" sldId="4596"/>
            <ac:spMk id="4" creationId="{6B83B558-5A5C-4D90-8B97-36B8E54DDF9D}"/>
          </ac:spMkLst>
        </pc:spChg>
        <pc:spChg chg="del">
          <ac:chgData name="Rajesh Agrawal" userId="e11a6758-02b8-429a-83bd-9b395df08e78" providerId="ADAL" clId="{C3C53564-1478-4C6A-8287-12CFF55B3096}" dt="2023-02-09T06:05:30.422" v="2530" actId="478"/>
          <ac:spMkLst>
            <pc:docMk/>
            <pc:sldMk cId="230982120" sldId="4596"/>
            <ac:spMk id="23" creationId="{8CB4A2B1-14FD-4288-8C64-06F8D0108EF4}"/>
          </ac:spMkLst>
        </pc:spChg>
        <pc:spChg chg="del">
          <ac:chgData name="Rajesh Agrawal" userId="e11a6758-02b8-429a-83bd-9b395df08e78" providerId="ADAL" clId="{C3C53564-1478-4C6A-8287-12CFF55B3096}" dt="2023-02-09T06:05:30.422" v="2530" actId="478"/>
          <ac:spMkLst>
            <pc:docMk/>
            <pc:sldMk cId="230982120" sldId="4596"/>
            <ac:spMk id="29" creationId="{598F49BE-4CB4-4872-9294-7B8EA92BB38B}"/>
          </ac:spMkLst>
        </pc:spChg>
        <pc:spChg chg="del">
          <ac:chgData name="Rajesh Agrawal" userId="e11a6758-02b8-429a-83bd-9b395df08e78" providerId="ADAL" clId="{C3C53564-1478-4C6A-8287-12CFF55B3096}" dt="2023-02-09T06:05:30.422" v="2530" actId="478"/>
          <ac:spMkLst>
            <pc:docMk/>
            <pc:sldMk cId="230982120" sldId="4596"/>
            <ac:spMk id="30" creationId="{1D52CA4C-E826-40FD-BF37-BA857F5F3483}"/>
          </ac:spMkLst>
        </pc:spChg>
        <pc:spChg chg="del">
          <ac:chgData name="Rajesh Agrawal" userId="e11a6758-02b8-429a-83bd-9b395df08e78" providerId="ADAL" clId="{C3C53564-1478-4C6A-8287-12CFF55B3096}" dt="2023-02-09T06:05:30.422" v="2530" actId="478"/>
          <ac:spMkLst>
            <pc:docMk/>
            <pc:sldMk cId="230982120" sldId="4596"/>
            <ac:spMk id="31" creationId="{E566A049-D088-4828-881A-011D55C865F3}"/>
          </ac:spMkLst>
        </pc:spChg>
        <pc:spChg chg="del">
          <ac:chgData name="Rajesh Agrawal" userId="e11a6758-02b8-429a-83bd-9b395df08e78" providerId="ADAL" clId="{C3C53564-1478-4C6A-8287-12CFF55B3096}" dt="2023-02-09T06:05:30.422" v="2530" actId="478"/>
          <ac:spMkLst>
            <pc:docMk/>
            <pc:sldMk cId="230982120" sldId="4596"/>
            <ac:spMk id="32" creationId="{DBD0420A-A84D-4930-912E-AD04FFBFF58A}"/>
          </ac:spMkLst>
        </pc:spChg>
        <pc:spChg chg="del">
          <ac:chgData name="Rajesh Agrawal" userId="e11a6758-02b8-429a-83bd-9b395df08e78" providerId="ADAL" clId="{C3C53564-1478-4C6A-8287-12CFF55B3096}" dt="2023-02-09T06:05:30.422" v="2530" actId="478"/>
          <ac:spMkLst>
            <pc:docMk/>
            <pc:sldMk cId="230982120" sldId="4596"/>
            <ac:spMk id="37" creationId="{59AC91F5-F2AA-4569-89E2-08AD1C038CA3}"/>
          </ac:spMkLst>
        </pc:spChg>
        <pc:spChg chg="del">
          <ac:chgData name="Rajesh Agrawal" userId="e11a6758-02b8-429a-83bd-9b395df08e78" providerId="ADAL" clId="{C3C53564-1478-4C6A-8287-12CFF55B3096}" dt="2023-02-09T06:05:30.422" v="2530" actId="478"/>
          <ac:spMkLst>
            <pc:docMk/>
            <pc:sldMk cId="230982120" sldId="4596"/>
            <ac:spMk id="38" creationId="{EDF6CF28-C3A8-4BD6-8660-75502DB51C4B}"/>
          </ac:spMkLst>
        </pc:spChg>
        <pc:spChg chg="del">
          <ac:chgData name="Rajesh Agrawal" userId="e11a6758-02b8-429a-83bd-9b395df08e78" providerId="ADAL" clId="{C3C53564-1478-4C6A-8287-12CFF55B3096}" dt="2023-02-09T06:05:30.422" v="2530" actId="478"/>
          <ac:spMkLst>
            <pc:docMk/>
            <pc:sldMk cId="230982120" sldId="4596"/>
            <ac:spMk id="39" creationId="{42E1E01B-C93C-44D1-BDDC-BF7CB6CCCFE1}"/>
          </ac:spMkLst>
        </pc:spChg>
        <pc:spChg chg="del">
          <ac:chgData name="Rajesh Agrawal" userId="e11a6758-02b8-429a-83bd-9b395df08e78" providerId="ADAL" clId="{C3C53564-1478-4C6A-8287-12CFF55B3096}" dt="2023-02-09T06:05:30.422" v="2530" actId="478"/>
          <ac:spMkLst>
            <pc:docMk/>
            <pc:sldMk cId="230982120" sldId="4596"/>
            <ac:spMk id="42" creationId="{020AE7DD-2092-4990-9E51-2E4266E72240}"/>
          </ac:spMkLst>
        </pc:spChg>
        <pc:spChg chg="del">
          <ac:chgData name="Rajesh Agrawal" userId="e11a6758-02b8-429a-83bd-9b395df08e78" providerId="ADAL" clId="{C3C53564-1478-4C6A-8287-12CFF55B3096}" dt="2023-02-09T06:05:30.422" v="2530" actId="478"/>
          <ac:spMkLst>
            <pc:docMk/>
            <pc:sldMk cId="230982120" sldId="4596"/>
            <ac:spMk id="43" creationId="{0E12C7C4-5EEF-4B11-9CDA-EFD4E59D00F4}"/>
          </ac:spMkLst>
        </pc:spChg>
        <pc:spChg chg="del">
          <ac:chgData name="Rajesh Agrawal" userId="e11a6758-02b8-429a-83bd-9b395df08e78" providerId="ADAL" clId="{C3C53564-1478-4C6A-8287-12CFF55B3096}" dt="2023-02-09T06:05:30.422" v="2530" actId="478"/>
          <ac:spMkLst>
            <pc:docMk/>
            <pc:sldMk cId="230982120" sldId="4596"/>
            <ac:spMk id="44" creationId="{390811B3-BCB3-40CE-AA96-DF9EB178DC07}"/>
          </ac:spMkLst>
        </pc:spChg>
        <pc:spChg chg="del">
          <ac:chgData name="Rajesh Agrawal" userId="e11a6758-02b8-429a-83bd-9b395df08e78" providerId="ADAL" clId="{C3C53564-1478-4C6A-8287-12CFF55B3096}" dt="2023-02-09T06:05:30.422" v="2530" actId="478"/>
          <ac:spMkLst>
            <pc:docMk/>
            <pc:sldMk cId="230982120" sldId="4596"/>
            <ac:spMk id="46" creationId="{4A7D057C-0E69-4A2F-A9F0-7206EF8B26EE}"/>
          </ac:spMkLst>
        </pc:spChg>
        <pc:spChg chg="del">
          <ac:chgData name="Rajesh Agrawal" userId="e11a6758-02b8-429a-83bd-9b395df08e78" providerId="ADAL" clId="{C3C53564-1478-4C6A-8287-12CFF55B3096}" dt="2023-02-09T06:05:30.422" v="2530" actId="478"/>
          <ac:spMkLst>
            <pc:docMk/>
            <pc:sldMk cId="230982120" sldId="4596"/>
            <ac:spMk id="51" creationId="{E7265CB0-3D8B-4B9F-BEE9-9686C6CF88F8}"/>
          </ac:spMkLst>
        </pc:spChg>
        <pc:graphicFrameChg chg="del">
          <ac:chgData name="Rajesh Agrawal" userId="e11a6758-02b8-429a-83bd-9b395df08e78" providerId="ADAL" clId="{C3C53564-1478-4C6A-8287-12CFF55B3096}" dt="2023-02-09T06:05:30.422" v="2530" actId="478"/>
          <ac:graphicFrameMkLst>
            <pc:docMk/>
            <pc:sldMk cId="230982120" sldId="4596"/>
            <ac:graphicFrameMk id="28" creationId="{A2973258-AF6C-455C-A000-7357125FB280}"/>
          </ac:graphicFrameMkLst>
        </pc:graphicFrameChg>
        <pc:graphicFrameChg chg="mod modGraphic">
          <ac:chgData name="Rajesh Agrawal" userId="e11a6758-02b8-429a-83bd-9b395df08e78" providerId="ADAL" clId="{C3C53564-1478-4C6A-8287-12CFF55B3096}" dt="2023-02-09T06:07:13.202" v="2613" actId="14734"/>
          <ac:graphicFrameMkLst>
            <pc:docMk/>
            <pc:sldMk cId="230982120" sldId="4596"/>
            <ac:graphicFrameMk id="35" creationId="{25D1F5D2-1176-475F-BAF5-CF0A36EEF086}"/>
          </ac:graphicFrameMkLst>
        </pc:graphicFrameChg>
        <pc:cxnChg chg="del">
          <ac:chgData name="Rajesh Agrawal" userId="e11a6758-02b8-429a-83bd-9b395df08e78" providerId="ADAL" clId="{C3C53564-1478-4C6A-8287-12CFF55B3096}" dt="2023-02-09T06:05:30.422" v="2530" actId="478"/>
          <ac:cxnSpMkLst>
            <pc:docMk/>
            <pc:sldMk cId="230982120" sldId="4596"/>
            <ac:cxnSpMk id="40" creationId="{14A7FE29-7029-4D35-80C6-0A1FBE47BE6A}"/>
          </ac:cxnSpMkLst>
        </pc:cxnChg>
        <pc:cxnChg chg="del">
          <ac:chgData name="Rajesh Agrawal" userId="e11a6758-02b8-429a-83bd-9b395df08e78" providerId="ADAL" clId="{C3C53564-1478-4C6A-8287-12CFF55B3096}" dt="2023-02-09T06:05:30.422" v="2530" actId="478"/>
          <ac:cxnSpMkLst>
            <pc:docMk/>
            <pc:sldMk cId="230982120" sldId="4596"/>
            <ac:cxnSpMk id="45" creationId="{88766105-75CF-4982-8E2F-E4E6685A874C}"/>
          </ac:cxnSpMkLst>
        </pc:cxnChg>
        <pc:cxnChg chg="del">
          <ac:chgData name="Rajesh Agrawal" userId="e11a6758-02b8-429a-83bd-9b395df08e78" providerId="ADAL" clId="{C3C53564-1478-4C6A-8287-12CFF55B3096}" dt="2023-02-09T06:05:30.422" v="2530" actId="478"/>
          <ac:cxnSpMkLst>
            <pc:docMk/>
            <pc:sldMk cId="230982120" sldId="4596"/>
            <ac:cxnSpMk id="52" creationId="{A4F554B0-3E41-47E8-A1A0-C4AB9B56C795}"/>
          </ac:cxnSpMkLst>
        </pc:cxnChg>
      </pc:sldChg>
      <pc:sldChg chg="del">
        <pc:chgData name="Rajesh Agrawal" userId="e11a6758-02b8-429a-83bd-9b395df08e78" providerId="ADAL" clId="{C3C53564-1478-4C6A-8287-12CFF55B3096}" dt="2023-02-07T17:19:14.207" v="118" actId="47"/>
        <pc:sldMkLst>
          <pc:docMk/>
          <pc:sldMk cId="2504814451" sldId="2142533248"/>
        </pc:sldMkLst>
      </pc:sldChg>
      <pc:sldChg chg="modSp del">
        <pc:chgData name="Rajesh Agrawal" userId="e11a6758-02b8-429a-83bd-9b395df08e78" providerId="ADAL" clId="{C3C53564-1478-4C6A-8287-12CFF55B3096}" dt="2023-02-07T17:18:52.870" v="88" actId="47"/>
        <pc:sldMkLst>
          <pc:docMk/>
          <pc:sldMk cId="3911857906" sldId="2142533253"/>
        </pc:sldMkLst>
        <pc:spChg chg="mod">
          <ac:chgData name="Rajesh Agrawal" userId="e11a6758-02b8-429a-83bd-9b395df08e78" providerId="ADAL" clId="{C3C53564-1478-4C6A-8287-12CFF55B3096}" dt="2023-02-07T16:45:55.238" v="26"/>
          <ac:spMkLst>
            <pc:docMk/>
            <pc:sldMk cId="3911857906" sldId="2142533253"/>
            <ac:spMk id="5" creationId="{8BF63B48-481C-C690-B39E-B97E0188FBF2}"/>
          </ac:spMkLst>
        </pc:spChg>
      </pc:sldChg>
      <pc:sldChg chg="modSp mod">
        <pc:chgData name="Rajesh Agrawal" userId="e11a6758-02b8-429a-83bd-9b395df08e78" providerId="ADAL" clId="{C3C53564-1478-4C6A-8287-12CFF55B3096}" dt="2023-02-07T16:45:55.238" v="26"/>
        <pc:sldMkLst>
          <pc:docMk/>
          <pc:sldMk cId="1292624924" sldId="2142533257"/>
        </pc:sldMkLst>
        <pc:spChg chg="mod">
          <ac:chgData name="Rajesh Agrawal" userId="e11a6758-02b8-429a-83bd-9b395df08e78" providerId="ADAL" clId="{C3C53564-1478-4C6A-8287-12CFF55B3096}" dt="2023-02-07T16:45:55.238" v="26"/>
          <ac:spMkLst>
            <pc:docMk/>
            <pc:sldMk cId="1292624924" sldId="2142533257"/>
            <ac:spMk id="7" creationId="{D90C66AF-67DF-C092-DBDD-7B788ED11F97}"/>
          </ac:spMkLst>
        </pc:spChg>
      </pc:sldChg>
      <pc:sldChg chg="modSp del mod">
        <pc:chgData name="Rajesh Agrawal" userId="e11a6758-02b8-429a-83bd-9b395df08e78" providerId="ADAL" clId="{C3C53564-1478-4C6A-8287-12CFF55B3096}" dt="2023-02-08T16:57:42.410" v="1941" actId="47"/>
        <pc:sldMkLst>
          <pc:docMk/>
          <pc:sldMk cId="4011391656" sldId="2142533261"/>
        </pc:sldMkLst>
        <pc:spChg chg="mod">
          <ac:chgData name="Rajesh Agrawal" userId="e11a6758-02b8-429a-83bd-9b395df08e78" providerId="ADAL" clId="{C3C53564-1478-4C6A-8287-12CFF55B3096}" dt="2023-02-07T16:43:33.711" v="22" actId="6549"/>
          <ac:spMkLst>
            <pc:docMk/>
            <pc:sldMk cId="4011391656" sldId="2142533261"/>
            <ac:spMk id="19" creationId="{00000000-0000-0000-0000-000000000000}"/>
          </ac:spMkLst>
        </pc:spChg>
      </pc:sldChg>
      <pc:sldChg chg="modSp mod">
        <pc:chgData name="Rajesh Agrawal" userId="e11a6758-02b8-429a-83bd-9b395df08e78" providerId="ADAL" clId="{C3C53564-1478-4C6A-8287-12CFF55B3096}" dt="2023-02-08T17:02:43.024" v="2118" actId="108"/>
        <pc:sldMkLst>
          <pc:docMk/>
          <pc:sldMk cId="571740554" sldId="2142533264"/>
        </pc:sldMkLst>
        <pc:spChg chg="mod">
          <ac:chgData name="Rajesh Agrawal" userId="e11a6758-02b8-429a-83bd-9b395df08e78" providerId="ADAL" clId="{C3C53564-1478-4C6A-8287-12CFF55B3096}" dt="2023-02-08T16:59:16.569" v="2008" actId="6549"/>
          <ac:spMkLst>
            <pc:docMk/>
            <pc:sldMk cId="571740554" sldId="2142533264"/>
            <ac:spMk id="6" creationId="{5A00FC32-B26C-9994-228D-3664AF8AD364}"/>
          </ac:spMkLst>
        </pc:spChg>
        <pc:spChg chg="mod">
          <ac:chgData name="Rajesh Agrawal" userId="e11a6758-02b8-429a-83bd-9b395df08e78" providerId="ADAL" clId="{C3C53564-1478-4C6A-8287-12CFF55B3096}" dt="2023-02-08T17:02:43.024" v="2118" actId="108"/>
          <ac:spMkLst>
            <pc:docMk/>
            <pc:sldMk cId="571740554" sldId="2142533264"/>
            <ac:spMk id="8" creationId="{9C2BD2F6-2428-69E8-36C7-6CFE26B1EFFB}"/>
          </ac:spMkLst>
        </pc:spChg>
      </pc:sldChg>
      <pc:sldChg chg="modSp">
        <pc:chgData name="Rajesh Agrawal" userId="e11a6758-02b8-429a-83bd-9b395df08e78" providerId="ADAL" clId="{C3C53564-1478-4C6A-8287-12CFF55B3096}" dt="2023-02-07T16:45:55.238" v="26"/>
        <pc:sldMkLst>
          <pc:docMk/>
          <pc:sldMk cId="3813221841" sldId="2142533266"/>
        </pc:sldMkLst>
        <pc:spChg chg="mod">
          <ac:chgData name="Rajesh Agrawal" userId="e11a6758-02b8-429a-83bd-9b395df08e78" providerId="ADAL" clId="{C3C53564-1478-4C6A-8287-12CFF55B3096}" dt="2023-02-07T16:45:55.238" v="26"/>
          <ac:spMkLst>
            <pc:docMk/>
            <pc:sldMk cId="3813221841" sldId="2142533266"/>
            <ac:spMk id="17" creationId="{3561D5CE-C7DE-18DE-FC64-3DFA63CCB115}"/>
          </ac:spMkLst>
        </pc:spChg>
        <pc:spChg chg="mod">
          <ac:chgData name="Rajesh Agrawal" userId="e11a6758-02b8-429a-83bd-9b395df08e78" providerId="ADAL" clId="{C3C53564-1478-4C6A-8287-12CFF55B3096}" dt="2023-02-07T16:45:55.238" v="26"/>
          <ac:spMkLst>
            <pc:docMk/>
            <pc:sldMk cId="3813221841" sldId="2142533266"/>
            <ac:spMk id="18" creationId="{B19EFCD4-260C-2637-6336-B862AB8071A5}"/>
          </ac:spMkLst>
        </pc:spChg>
        <pc:spChg chg="mod">
          <ac:chgData name="Rajesh Agrawal" userId="e11a6758-02b8-429a-83bd-9b395df08e78" providerId="ADAL" clId="{C3C53564-1478-4C6A-8287-12CFF55B3096}" dt="2023-02-07T16:45:55.238" v="26"/>
          <ac:spMkLst>
            <pc:docMk/>
            <pc:sldMk cId="3813221841" sldId="2142533266"/>
            <ac:spMk id="19" creationId="{9C412D65-005C-5B52-A92D-56B0BEFC027B}"/>
          </ac:spMkLst>
        </pc:spChg>
        <pc:spChg chg="mod">
          <ac:chgData name="Rajesh Agrawal" userId="e11a6758-02b8-429a-83bd-9b395df08e78" providerId="ADAL" clId="{C3C53564-1478-4C6A-8287-12CFF55B3096}" dt="2023-02-07T16:45:55.238" v="26"/>
          <ac:spMkLst>
            <pc:docMk/>
            <pc:sldMk cId="3813221841" sldId="2142533266"/>
            <ac:spMk id="20" creationId="{8B1D5098-65FD-D1D2-4262-FF663E5DC8E0}"/>
          </ac:spMkLst>
        </pc:spChg>
        <pc:spChg chg="mod">
          <ac:chgData name="Rajesh Agrawal" userId="e11a6758-02b8-429a-83bd-9b395df08e78" providerId="ADAL" clId="{C3C53564-1478-4C6A-8287-12CFF55B3096}" dt="2023-02-07T16:45:55.238" v="26"/>
          <ac:spMkLst>
            <pc:docMk/>
            <pc:sldMk cId="3813221841" sldId="2142533266"/>
            <ac:spMk id="21" creationId="{F97DCDCD-2065-3961-F06E-9CCDA2B5E9A2}"/>
          </ac:spMkLst>
        </pc:spChg>
        <pc:spChg chg="mod">
          <ac:chgData name="Rajesh Agrawal" userId="e11a6758-02b8-429a-83bd-9b395df08e78" providerId="ADAL" clId="{C3C53564-1478-4C6A-8287-12CFF55B3096}" dt="2023-02-07T16:45:55.238" v="26"/>
          <ac:spMkLst>
            <pc:docMk/>
            <pc:sldMk cId="3813221841" sldId="2142533266"/>
            <ac:spMk id="22" creationId="{84F21362-1F09-4BBA-CE8C-B8DEE357B0E9}"/>
          </ac:spMkLst>
        </pc:spChg>
        <pc:spChg chg="mod">
          <ac:chgData name="Rajesh Agrawal" userId="e11a6758-02b8-429a-83bd-9b395df08e78" providerId="ADAL" clId="{C3C53564-1478-4C6A-8287-12CFF55B3096}" dt="2023-02-07T16:45:55.238" v="26"/>
          <ac:spMkLst>
            <pc:docMk/>
            <pc:sldMk cId="3813221841" sldId="2142533266"/>
            <ac:spMk id="23" creationId="{E8FE0E1B-1B1B-773F-6C1B-579C3F8B9E70}"/>
          </ac:spMkLst>
        </pc:spChg>
        <pc:spChg chg="mod">
          <ac:chgData name="Rajesh Agrawal" userId="e11a6758-02b8-429a-83bd-9b395df08e78" providerId="ADAL" clId="{C3C53564-1478-4C6A-8287-12CFF55B3096}" dt="2023-02-07T16:45:55.238" v="26"/>
          <ac:spMkLst>
            <pc:docMk/>
            <pc:sldMk cId="3813221841" sldId="2142533266"/>
            <ac:spMk id="24" creationId="{3450DC20-41B4-D556-73F8-A7712E3949AB}"/>
          </ac:spMkLst>
        </pc:spChg>
        <pc:spChg chg="mod">
          <ac:chgData name="Rajesh Agrawal" userId="e11a6758-02b8-429a-83bd-9b395df08e78" providerId="ADAL" clId="{C3C53564-1478-4C6A-8287-12CFF55B3096}" dt="2023-02-07T16:45:55.238" v="26"/>
          <ac:spMkLst>
            <pc:docMk/>
            <pc:sldMk cId="3813221841" sldId="2142533266"/>
            <ac:spMk id="26" creationId="{69B7C486-5E21-65EF-EB9C-D0763F4D653F}"/>
          </ac:spMkLst>
        </pc:spChg>
        <pc:spChg chg="mod">
          <ac:chgData name="Rajesh Agrawal" userId="e11a6758-02b8-429a-83bd-9b395df08e78" providerId="ADAL" clId="{C3C53564-1478-4C6A-8287-12CFF55B3096}" dt="2023-02-07T16:45:55.238" v="26"/>
          <ac:spMkLst>
            <pc:docMk/>
            <pc:sldMk cId="3813221841" sldId="2142533266"/>
            <ac:spMk id="27" creationId="{7F6CF78D-CA82-7B4C-559D-2544A252C98E}"/>
          </ac:spMkLst>
        </pc:spChg>
        <pc:spChg chg="mod">
          <ac:chgData name="Rajesh Agrawal" userId="e11a6758-02b8-429a-83bd-9b395df08e78" providerId="ADAL" clId="{C3C53564-1478-4C6A-8287-12CFF55B3096}" dt="2023-02-07T16:45:55.238" v="26"/>
          <ac:spMkLst>
            <pc:docMk/>
            <pc:sldMk cId="3813221841" sldId="2142533266"/>
            <ac:spMk id="32" creationId="{3C91FA9D-DC3A-DBE1-DBDF-F4DB42C9D358}"/>
          </ac:spMkLst>
        </pc:spChg>
        <pc:spChg chg="mod">
          <ac:chgData name="Rajesh Agrawal" userId="e11a6758-02b8-429a-83bd-9b395df08e78" providerId="ADAL" clId="{C3C53564-1478-4C6A-8287-12CFF55B3096}" dt="2023-02-07T16:45:55.238" v="26"/>
          <ac:spMkLst>
            <pc:docMk/>
            <pc:sldMk cId="3813221841" sldId="2142533266"/>
            <ac:spMk id="33" creationId="{914E84AC-8875-4C75-EF4F-06DB16F4DFDC}"/>
          </ac:spMkLst>
        </pc:spChg>
        <pc:spChg chg="mod">
          <ac:chgData name="Rajesh Agrawal" userId="e11a6758-02b8-429a-83bd-9b395df08e78" providerId="ADAL" clId="{C3C53564-1478-4C6A-8287-12CFF55B3096}" dt="2023-02-07T16:45:55.238" v="26"/>
          <ac:spMkLst>
            <pc:docMk/>
            <pc:sldMk cId="3813221841" sldId="2142533266"/>
            <ac:spMk id="34" creationId="{48F23F34-47F6-E30F-F0EF-EC2DE82DC86E}"/>
          </ac:spMkLst>
        </pc:spChg>
        <pc:spChg chg="mod">
          <ac:chgData name="Rajesh Agrawal" userId="e11a6758-02b8-429a-83bd-9b395df08e78" providerId="ADAL" clId="{C3C53564-1478-4C6A-8287-12CFF55B3096}" dt="2023-02-07T16:45:55.238" v="26"/>
          <ac:spMkLst>
            <pc:docMk/>
            <pc:sldMk cId="3813221841" sldId="2142533266"/>
            <ac:spMk id="35" creationId="{F971046C-1347-CB44-85C4-E3F00A957FA6}"/>
          </ac:spMkLst>
        </pc:spChg>
        <pc:spChg chg="mod">
          <ac:chgData name="Rajesh Agrawal" userId="e11a6758-02b8-429a-83bd-9b395df08e78" providerId="ADAL" clId="{C3C53564-1478-4C6A-8287-12CFF55B3096}" dt="2023-02-07T16:45:55.238" v="26"/>
          <ac:spMkLst>
            <pc:docMk/>
            <pc:sldMk cId="3813221841" sldId="2142533266"/>
            <ac:spMk id="38" creationId="{397281F3-A868-2E72-2D03-2D4AD6786391}"/>
          </ac:spMkLst>
        </pc:spChg>
        <pc:spChg chg="mod">
          <ac:chgData name="Rajesh Agrawal" userId="e11a6758-02b8-429a-83bd-9b395df08e78" providerId="ADAL" clId="{C3C53564-1478-4C6A-8287-12CFF55B3096}" dt="2023-02-07T16:45:55.238" v="26"/>
          <ac:spMkLst>
            <pc:docMk/>
            <pc:sldMk cId="3813221841" sldId="2142533266"/>
            <ac:spMk id="39" creationId="{F71E9522-F5EA-A6B8-87A9-5116B7828663}"/>
          </ac:spMkLst>
        </pc:spChg>
        <pc:spChg chg="mod">
          <ac:chgData name="Rajesh Agrawal" userId="e11a6758-02b8-429a-83bd-9b395df08e78" providerId="ADAL" clId="{C3C53564-1478-4C6A-8287-12CFF55B3096}" dt="2023-02-07T16:45:55.238" v="26"/>
          <ac:spMkLst>
            <pc:docMk/>
            <pc:sldMk cId="3813221841" sldId="2142533266"/>
            <ac:spMk id="44" creationId="{EF225A23-9AF4-3CBC-444F-065B51A02E4B}"/>
          </ac:spMkLst>
        </pc:spChg>
        <pc:spChg chg="mod">
          <ac:chgData name="Rajesh Agrawal" userId="e11a6758-02b8-429a-83bd-9b395df08e78" providerId="ADAL" clId="{C3C53564-1478-4C6A-8287-12CFF55B3096}" dt="2023-02-07T16:45:55.238" v="26"/>
          <ac:spMkLst>
            <pc:docMk/>
            <pc:sldMk cId="3813221841" sldId="2142533266"/>
            <ac:spMk id="48" creationId="{A746B395-14FB-9C67-AA6B-B991E384C3A5}"/>
          </ac:spMkLst>
        </pc:spChg>
        <pc:spChg chg="mod">
          <ac:chgData name="Rajesh Agrawal" userId="e11a6758-02b8-429a-83bd-9b395df08e78" providerId="ADAL" clId="{C3C53564-1478-4C6A-8287-12CFF55B3096}" dt="2023-02-07T16:45:55.238" v="26"/>
          <ac:spMkLst>
            <pc:docMk/>
            <pc:sldMk cId="3813221841" sldId="2142533266"/>
            <ac:spMk id="49" creationId="{2738087B-4727-9186-0018-49AA7315E42D}"/>
          </ac:spMkLst>
        </pc:spChg>
        <pc:grpChg chg="mod">
          <ac:chgData name="Rajesh Agrawal" userId="e11a6758-02b8-429a-83bd-9b395df08e78" providerId="ADAL" clId="{C3C53564-1478-4C6A-8287-12CFF55B3096}" dt="2023-02-07T16:45:55.238" v="26"/>
          <ac:grpSpMkLst>
            <pc:docMk/>
            <pc:sldMk cId="3813221841" sldId="2142533266"/>
            <ac:grpSpMk id="4" creationId="{00703615-9DC6-5CEC-2A03-66B155170E55}"/>
          </ac:grpSpMkLst>
        </pc:grpChg>
        <pc:picChg chg="mod">
          <ac:chgData name="Rajesh Agrawal" userId="e11a6758-02b8-429a-83bd-9b395df08e78" providerId="ADAL" clId="{C3C53564-1478-4C6A-8287-12CFF55B3096}" dt="2023-02-07T16:45:55.238" v="26"/>
          <ac:picMkLst>
            <pc:docMk/>
            <pc:sldMk cId="3813221841" sldId="2142533266"/>
            <ac:picMk id="7" creationId="{F215F24C-3BEA-775C-3086-BD1275D3136D}"/>
          </ac:picMkLst>
        </pc:picChg>
        <pc:picChg chg="mod">
          <ac:chgData name="Rajesh Agrawal" userId="e11a6758-02b8-429a-83bd-9b395df08e78" providerId="ADAL" clId="{C3C53564-1478-4C6A-8287-12CFF55B3096}" dt="2023-02-07T16:45:55.238" v="26"/>
          <ac:picMkLst>
            <pc:docMk/>
            <pc:sldMk cId="3813221841" sldId="2142533266"/>
            <ac:picMk id="8" creationId="{42999582-DC63-637C-AD79-411865A94355}"/>
          </ac:picMkLst>
        </pc:picChg>
        <pc:picChg chg="mod">
          <ac:chgData name="Rajesh Agrawal" userId="e11a6758-02b8-429a-83bd-9b395df08e78" providerId="ADAL" clId="{C3C53564-1478-4C6A-8287-12CFF55B3096}" dt="2023-02-07T16:45:55.238" v="26"/>
          <ac:picMkLst>
            <pc:docMk/>
            <pc:sldMk cId="3813221841" sldId="2142533266"/>
            <ac:picMk id="9" creationId="{24DEEDE5-86BC-7EB7-63F9-6B36D64DE860}"/>
          </ac:picMkLst>
        </pc:picChg>
        <pc:picChg chg="mod">
          <ac:chgData name="Rajesh Agrawal" userId="e11a6758-02b8-429a-83bd-9b395df08e78" providerId="ADAL" clId="{C3C53564-1478-4C6A-8287-12CFF55B3096}" dt="2023-02-07T16:45:55.238" v="26"/>
          <ac:picMkLst>
            <pc:docMk/>
            <pc:sldMk cId="3813221841" sldId="2142533266"/>
            <ac:picMk id="11" creationId="{E29E3113-94DF-DDED-A946-A3C91029B676}"/>
          </ac:picMkLst>
        </pc:picChg>
        <pc:picChg chg="mod">
          <ac:chgData name="Rajesh Agrawal" userId="e11a6758-02b8-429a-83bd-9b395df08e78" providerId="ADAL" clId="{C3C53564-1478-4C6A-8287-12CFF55B3096}" dt="2023-02-07T16:45:55.238" v="26"/>
          <ac:picMkLst>
            <pc:docMk/>
            <pc:sldMk cId="3813221841" sldId="2142533266"/>
            <ac:picMk id="13" creationId="{6EC0F85B-0260-74EB-EDF6-2BEABA4C2FE4}"/>
          </ac:picMkLst>
        </pc:picChg>
        <pc:picChg chg="mod">
          <ac:chgData name="Rajesh Agrawal" userId="e11a6758-02b8-429a-83bd-9b395df08e78" providerId="ADAL" clId="{C3C53564-1478-4C6A-8287-12CFF55B3096}" dt="2023-02-07T16:45:55.238" v="26"/>
          <ac:picMkLst>
            <pc:docMk/>
            <pc:sldMk cId="3813221841" sldId="2142533266"/>
            <ac:picMk id="14" creationId="{3B70FB0B-73B5-B9D7-B01E-05C991417ED5}"/>
          </ac:picMkLst>
        </pc:picChg>
        <pc:picChg chg="mod">
          <ac:chgData name="Rajesh Agrawal" userId="e11a6758-02b8-429a-83bd-9b395df08e78" providerId="ADAL" clId="{C3C53564-1478-4C6A-8287-12CFF55B3096}" dt="2023-02-07T16:45:55.238" v="26"/>
          <ac:picMkLst>
            <pc:docMk/>
            <pc:sldMk cId="3813221841" sldId="2142533266"/>
            <ac:picMk id="15" creationId="{5079CDCB-ED19-7F75-9C98-2596CDDB04F2}"/>
          </ac:picMkLst>
        </pc:picChg>
        <pc:picChg chg="mod">
          <ac:chgData name="Rajesh Agrawal" userId="e11a6758-02b8-429a-83bd-9b395df08e78" providerId="ADAL" clId="{C3C53564-1478-4C6A-8287-12CFF55B3096}" dt="2023-02-07T16:45:55.238" v="26"/>
          <ac:picMkLst>
            <pc:docMk/>
            <pc:sldMk cId="3813221841" sldId="2142533266"/>
            <ac:picMk id="16" creationId="{99CEB338-F392-25BB-8AB4-BAB46EB44EDB}"/>
          </ac:picMkLst>
        </pc:picChg>
        <pc:picChg chg="mod">
          <ac:chgData name="Rajesh Agrawal" userId="e11a6758-02b8-429a-83bd-9b395df08e78" providerId="ADAL" clId="{C3C53564-1478-4C6A-8287-12CFF55B3096}" dt="2023-02-07T16:45:55.238" v="26"/>
          <ac:picMkLst>
            <pc:docMk/>
            <pc:sldMk cId="3813221841" sldId="2142533266"/>
            <ac:picMk id="25" creationId="{C4B0D275-2C91-BB07-DE5F-4844E63DDFC3}"/>
          </ac:picMkLst>
        </pc:picChg>
        <pc:picChg chg="mod">
          <ac:chgData name="Rajesh Agrawal" userId="e11a6758-02b8-429a-83bd-9b395df08e78" providerId="ADAL" clId="{C3C53564-1478-4C6A-8287-12CFF55B3096}" dt="2023-02-07T16:45:55.238" v="26"/>
          <ac:picMkLst>
            <pc:docMk/>
            <pc:sldMk cId="3813221841" sldId="2142533266"/>
            <ac:picMk id="28" creationId="{669A385A-5D24-0180-1D7B-C593C6DF08F1}"/>
          </ac:picMkLst>
        </pc:picChg>
        <pc:picChg chg="mod">
          <ac:chgData name="Rajesh Agrawal" userId="e11a6758-02b8-429a-83bd-9b395df08e78" providerId="ADAL" clId="{C3C53564-1478-4C6A-8287-12CFF55B3096}" dt="2023-02-07T16:45:55.238" v="26"/>
          <ac:picMkLst>
            <pc:docMk/>
            <pc:sldMk cId="3813221841" sldId="2142533266"/>
            <ac:picMk id="29" creationId="{BBFD4E36-B9C9-260E-B3D5-D5630036452E}"/>
          </ac:picMkLst>
        </pc:picChg>
        <pc:picChg chg="mod">
          <ac:chgData name="Rajesh Agrawal" userId="e11a6758-02b8-429a-83bd-9b395df08e78" providerId="ADAL" clId="{C3C53564-1478-4C6A-8287-12CFF55B3096}" dt="2023-02-07T16:45:55.238" v="26"/>
          <ac:picMkLst>
            <pc:docMk/>
            <pc:sldMk cId="3813221841" sldId="2142533266"/>
            <ac:picMk id="30" creationId="{9CC33F3F-4A73-CBDF-D1D4-07B384D2902E}"/>
          </ac:picMkLst>
        </pc:picChg>
        <pc:picChg chg="mod">
          <ac:chgData name="Rajesh Agrawal" userId="e11a6758-02b8-429a-83bd-9b395df08e78" providerId="ADAL" clId="{C3C53564-1478-4C6A-8287-12CFF55B3096}" dt="2023-02-07T16:45:55.238" v="26"/>
          <ac:picMkLst>
            <pc:docMk/>
            <pc:sldMk cId="3813221841" sldId="2142533266"/>
            <ac:picMk id="31" creationId="{D8B5847A-745A-7A85-1F1F-BD675C2FEAF0}"/>
          </ac:picMkLst>
        </pc:picChg>
        <pc:picChg chg="mod">
          <ac:chgData name="Rajesh Agrawal" userId="e11a6758-02b8-429a-83bd-9b395df08e78" providerId="ADAL" clId="{C3C53564-1478-4C6A-8287-12CFF55B3096}" dt="2023-02-07T16:45:55.238" v="26"/>
          <ac:picMkLst>
            <pc:docMk/>
            <pc:sldMk cId="3813221841" sldId="2142533266"/>
            <ac:picMk id="36" creationId="{FA440398-9473-12E7-58FE-F637FFB398AE}"/>
          </ac:picMkLst>
        </pc:picChg>
        <pc:picChg chg="mod">
          <ac:chgData name="Rajesh Agrawal" userId="e11a6758-02b8-429a-83bd-9b395df08e78" providerId="ADAL" clId="{C3C53564-1478-4C6A-8287-12CFF55B3096}" dt="2023-02-07T16:45:55.238" v="26"/>
          <ac:picMkLst>
            <pc:docMk/>
            <pc:sldMk cId="3813221841" sldId="2142533266"/>
            <ac:picMk id="37" creationId="{E48D95F3-7A7A-29FE-DC89-5AEDA85AE26F}"/>
          </ac:picMkLst>
        </pc:picChg>
        <pc:picChg chg="mod">
          <ac:chgData name="Rajesh Agrawal" userId="e11a6758-02b8-429a-83bd-9b395df08e78" providerId="ADAL" clId="{C3C53564-1478-4C6A-8287-12CFF55B3096}" dt="2023-02-07T16:45:55.238" v="26"/>
          <ac:picMkLst>
            <pc:docMk/>
            <pc:sldMk cId="3813221841" sldId="2142533266"/>
            <ac:picMk id="40" creationId="{849DF028-DC36-EA53-240F-E38C378A64D1}"/>
          </ac:picMkLst>
        </pc:picChg>
        <pc:picChg chg="mod">
          <ac:chgData name="Rajesh Agrawal" userId="e11a6758-02b8-429a-83bd-9b395df08e78" providerId="ADAL" clId="{C3C53564-1478-4C6A-8287-12CFF55B3096}" dt="2023-02-07T16:45:55.238" v="26"/>
          <ac:picMkLst>
            <pc:docMk/>
            <pc:sldMk cId="3813221841" sldId="2142533266"/>
            <ac:picMk id="41" creationId="{D287BEE6-AEE0-DBEC-FF98-C053DD43512A}"/>
          </ac:picMkLst>
        </pc:picChg>
        <pc:picChg chg="mod">
          <ac:chgData name="Rajesh Agrawal" userId="e11a6758-02b8-429a-83bd-9b395df08e78" providerId="ADAL" clId="{C3C53564-1478-4C6A-8287-12CFF55B3096}" dt="2023-02-07T16:45:55.238" v="26"/>
          <ac:picMkLst>
            <pc:docMk/>
            <pc:sldMk cId="3813221841" sldId="2142533266"/>
            <ac:picMk id="42" creationId="{A97F3184-CE21-4696-EA9B-1DD12BD4BB52}"/>
          </ac:picMkLst>
        </pc:picChg>
        <pc:picChg chg="mod">
          <ac:chgData name="Rajesh Agrawal" userId="e11a6758-02b8-429a-83bd-9b395df08e78" providerId="ADAL" clId="{C3C53564-1478-4C6A-8287-12CFF55B3096}" dt="2023-02-07T16:45:55.238" v="26"/>
          <ac:picMkLst>
            <pc:docMk/>
            <pc:sldMk cId="3813221841" sldId="2142533266"/>
            <ac:picMk id="43" creationId="{00F1ACE6-9482-917A-32A7-489953B78F1B}"/>
          </ac:picMkLst>
        </pc:picChg>
        <pc:picChg chg="mod">
          <ac:chgData name="Rajesh Agrawal" userId="e11a6758-02b8-429a-83bd-9b395df08e78" providerId="ADAL" clId="{C3C53564-1478-4C6A-8287-12CFF55B3096}" dt="2023-02-07T16:45:55.238" v="26"/>
          <ac:picMkLst>
            <pc:docMk/>
            <pc:sldMk cId="3813221841" sldId="2142533266"/>
            <ac:picMk id="47" creationId="{90C231C5-9231-5493-EDF2-F3B643DBDBC0}"/>
          </ac:picMkLst>
        </pc:picChg>
        <pc:cxnChg chg="mod">
          <ac:chgData name="Rajesh Agrawal" userId="e11a6758-02b8-429a-83bd-9b395df08e78" providerId="ADAL" clId="{C3C53564-1478-4C6A-8287-12CFF55B3096}" dt="2023-02-07T16:45:55.238" v="26"/>
          <ac:cxnSpMkLst>
            <pc:docMk/>
            <pc:sldMk cId="3813221841" sldId="2142533266"/>
            <ac:cxnSpMk id="45" creationId="{2FEC6968-B802-3FC0-CFD4-E187E36D716B}"/>
          </ac:cxnSpMkLst>
        </pc:cxnChg>
        <pc:cxnChg chg="mod">
          <ac:chgData name="Rajesh Agrawal" userId="e11a6758-02b8-429a-83bd-9b395df08e78" providerId="ADAL" clId="{C3C53564-1478-4C6A-8287-12CFF55B3096}" dt="2023-02-07T16:45:55.238" v="26"/>
          <ac:cxnSpMkLst>
            <pc:docMk/>
            <pc:sldMk cId="3813221841" sldId="2142533266"/>
            <ac:cxnSpMk id="46" creationId="{17A726F8-37CD-5CF9-D75C-367ACADC6815}"/>
          </ac:cxnSpMkLst>
        </pc:cxnChg>
      </pc:sldChg>
      <pc:sldChg chg="modSp mod">
        <pc:chgData name="Rajesh Agrawal" userId="e11a6758-02b8-429a-83bd-9b395df08e78" providerId="ADAL" clId="{C3C53564-1478-4C6A-8287-12CFF55B3096}" dt="2023-02-07T17:18:37.109" v="87" actId="6549"/>
        <pc:sldMkLst>
          <pc:docMk/>
          <pc:sldMk cId="2104035384" sldId="2142533267"/>
        </pc:sldMkLst>
        <pc:spChg chg="mod">
          <ac:chgData name="Rajesh Agrawal" userId="e11a6758-02b8-429a-83bd-9b395df08e78" providerId="ADAL" clId="{C3C53564-1478-4C6A-8287-12CFF55B3096}" dt="2023-02-07T16:45:55.238" v="26"/>
          <ac:spMkLst>
            <pc:docMk/>
            <pc:sldMk cId="2104035384" sldId="2142533267"/>
            <ac:spMk id="3" creationId="{DE62133F-B00E-0C17-CF20-32785A7B9939}"/>
          </ac:spMkLst>
        </pc:spChg>
        <pc:graphicFrameChg chg="mod modGraphic">
          <ac:chgData name="Rajesh Agrawal" userId="e11a6758-02b8-429a-83bd-9b395df08e78" providerId="ADAL" clId="{C3C53564-1478-4C6A-8287-12CFF55B3096}" dt="2023-02-07T17:18:37.109" v="87" actId="6549"/>
          <ac:graphicFrameMkLst>
            <pc:docMk/>
            <pc:sldMk cId="2104035384" sldId="2142533267"/>
            <ac:graphicFrameMk id="6" creationId="{7FFBE712-2685-3712-BD10-6A8D22213832}"/>
          </ac:graphicFrameMkLst>
        </pc:graphicFrameChg>
      </pc:sldChg>
      <pc:sldChg chg="modSp">
        <pc:chgData name="Rajesh Agrawal" userId="e11a6758-02b8-429a-83bd-9b395df08e78" providerId="ADAL" clId="{C3C53564-1478-4C6A-8287-12CFF55B3096}" dt="2023-02-07T16:45:55.238" v="26"/>
        <pc:sldMkLst>
          <pc:docMk/>
          <pc:sldMk cId="3468075158" sldId="2142533268"/>
        </pc:sldMkLst>
        <pc:spChg chg="mod">
          <ac:chgData name="Rajesh Agrawal" userId="e11a6758-02b8-429a-83bd-9b395df08e78" providerId="ADAL" clId="{C3C53564-1478-4C6A-8287-12CFF55B3096}" dt="2023-02-07T16:45:55.238" v="26"/>
          <ac:spMkLst>
            <pc:docMk/>
            <pc:sldMk cId="3468075158" sldId="2142533268"/>
            <ac:spMk id="5" creationId="{DD4AFEB9-4229-F397-C0DC-9BD77FB7A704}"/>
          </ac:spMkLst>
        </pc:spChg>
      </pc:sldChg>
      <pc:sldChg chg="addSp delSp modSp mod">
        <pc:chgData name="Rajesh Agrawal" userId="e11a6758-02b8-429a-83bd-9b395df08e78" providerId="ADAL" clId="{C3C53564-1478-4C6A-8287-12CFF55B3096}" dt="2023-02-07T17:33:13.031" v="309" actId="22"/>
        <pc:sldMkLst>
          <pc:docMk/>
          <pc:sldMk cId="2359184473" sldId="2142533270"/>
        </pc:sldMkLst>
        <pc:spChg chg="mod">
          <ac:chgData name="Rajesh Agrawal" userId="e11a6758-02b8-429a-83bd-9b395df08e78" providerId="ADAL" clId="{C3C53564-1478-4C6A-8287-12CFF55B3096}" dt="2023-02-07T16:45:55.238" v="26"/>
          <ac:spMkLst>
            <pc:docMk/>
            <pc:sldMk cId="2359184473" sldId="2142533270"/>
            <ac:spMk id="3" creationId="{A06E7A4E-991F-39E7-469A-C61ACCF50358}"/>
          </ac:spMkLst>
        </pc:spChg>
        <pc:spChg chg="mod">
          <ac:chgData name="Rajesh Agrawal" userId="e11a6758-02b8-429a-83bd-9b395df08e78" providerId="ADAL" clId="{C3C53564-1478-4C6A-8287-12CFF55B3096}" dt="2023-02-07T16:45:55.238" v="26"/>
          <ac:spMkLst>
            <pc:docMk/>
            <pc:sldMk cId="2359184473" sldId="2142533270"/>
            <ac:spMk id="6" creationId="{3C59299E-D105-3FAD-139E-6D2C4F2B18B8}"/>
          </ac:spMkLst>
        </pc:spChg>
        <pc:spChg chg="add del">
          <ac:chgData name="Rajesh Agrawal" userId="e11a6758-02b8-429a-83bd-9b395df08e78" providerId="ADAL" clId="{C3C53564-1478-4C6A-8287-12CFF55B3096}" dt="2023-02-07T17:33:13.031" v="309" actId="22"/>
          <ac:spMkLst>
            <pc:docMk/>
            <pc:sldMk cId="2359184473" sldId="2142533270"/>
            <ac:spMk id="8" creationId="{7ED527D1-32E9-934E-D82E-D6CAFB6BF889}"/>
          </ac:spMkLst>
        </pc:spChg>
      </pc:sldChg>
      <pc:sldChg chg="delSp del mod">
        <pc:chgData name="Rajesh Agrawal" userId="e11a6758-02b8-429a-83bd-9b395df08e78" providerId="ADAL" clId="{C3C53564-1478-4C6A-8287-12CFF55B3096}" dt="2023-02-08T17:04:41.722" v="2183" actId="47"/>
        <pc:sldMkLst>
          <pc:docMk/>
          <pc:sldMk cId="2873725889" sldId="2142533275"/>
        </pc:sldMkLst>
        <pc:picChg chg="del">
          <ac:chgData name="Rajesh Agrawal" userId="e11a6758-02b8-429a-83bd-9b395df08e78" providerId="ADAL" clId="{C3C53564-1478-4C6A-8287-12CFF55B3096}" dt="2023-02-07T16:44:27.736" v="24" actId="478"/>
          <ac:picMkLst>
            <pc:docMk/>
            <pc:sldMk cId="2873725889" sldId="2142533275"/>
            <ac:picMk id="8" creationId="{8EB7850D-1C92-A923-E8B8-6AE00499E152}"/>
          </ac:picMkLst>
        </pc:picChg>
      </pc:sldChg>
      <pc:sldChg chg="modSp mod">
        <pc:chgData name="Rajesh Agrawal" userId="e11a6758-02b8-429a-83bd-9b395df08e78" providerId="ADAL" clId="{C3C53564-1478-4C6A-8287-12CFF55B3096}" dt="2023-02-08T17:06:15.620" v="2301" actId="20577"/>
        <pc:sldMkLst>
          <pc:docMk/>
          <pc:sldMk cId="1698109796" sldId="2142533279"/>
        </pc:sldMkLst>
        <pc:graphicFrameChg chg="mod modGraphic">
          <ac:chgData name="Rajesh Agrawal" userId="e11a6758-02b8-429a-83bd-9b395df08e78" providerId="ADAL" clId="{C3C53564-1478-4C6A-8287-12CFF55B3096}" dt="2023-02-08T17:06:15.620" v="2301" actId="20577"/>
          <ac:graphicFrameMkLst>
            <pc:docMk/>
            <pc:sldMk cId="1698109796" sldId="2142533279"/>
            <ac:graphicFrameMk id="4" creationId="{77C2D57C-5FF1-3985-ABDA-43A26DC05647}"/>
          </ac:graphicFrameMkLst>
        </pc:graphicFrameChg>
      </pc:sldChg>
      <pc:sldChg chg="modSp">
        <pc:chgData name="Rajesh Agrawal" userId="e11a6758-02b8-429a-83bd-9b395df08e78" providerId="ADAL" clId="{C3C53564-1478-4C6A-8287-12CFF55B3096}" dt="2023-02-07T16:45:55.238" v="26"/>
        <pc:sldMkLst>
          <pc:docMk/>
          <pc:sldMk cId="3651061098" sldId="2142533282"/>
        </pc:sldMkLst>
        <pc:spChg chg="mod">
          <ac:chgData name="Rajesh Agrawal" userId="e11a6758-02b8-429a-83bd-9b395df08e78" providerId="ADAL" clId="{C3C53564-1478-4C6A-8287-12CFF55B3096}" dt="2023-02-07T16:45:55.238" v="26"/>
          <ac:spMkLst>
            <pc:docMk/>
            <pc:sldMk cId="3651061098" sldId="2142533282"/>
            <ac:spMk id="19" creationId="{00000000-0000-0000-0000-000000000000}"/>
          </ac:spMkLst>
        </pc:spChg>
      </pc:sldChg>
      <pc:sldChg chg="modSp">
        <pc:chgData name="Rajesh Agrawal" userId="e11a6758-02b8-429a-83bd-9b395df08e78" providerId="ADAL" clId="{C3C53564-1478-4C6A-8287-12CFF55B3096}" dt="2023-02-07T16:45:55.238" v="26"/>
        <pc:sldMkLst>
          <pc:docMk/>
          <pc:sldMk cId="2445753321" sldId="2142533285"/>
        </pc:sldMkLst>
        <pc:spChg chg="mod">
          <ac:chgData name="Rajesh Agrawal" userId="e11a6758-02b8-429a-83bd-9b395df08e78" providerId="ADAL" clId="{C3C53564-1478-4C6A-8287-12CFF55B3096}" dt="2023-02-07T16:45:55.238" v="26"/>
          <ac:spMkLst>
            <pc:docMk/>
            <pc:sldMk cId="2445753321" sldId="2142533285"/>
            <ac:spMk id="2" creationId="{1A18AB44-5BFF-3C6D-E9E1-2C5DABA95441}"/>
          </ac:spMkLst>
        </pc:spChg>
        <pc:graphicFrameChg chg="mod">
          <ac:chgData name="Rajesh Agrawal" userId="e11a6758-02b8-429a-83bd-9b395df08e78" providerId="ADAL" clId="{C3C53564-1478-4C6A-8287-12CFF55B3096}" dt="2023-02-07T16:45:55.238" v="26"/>
          <ac:graphicFrameMkLst>
            <pc:docMk/>
            <pc:sldMk cId="2445753321" sldId="2142533285"/>
            <ac:graphicFrameMk id="6" creationId="{3A8BE7AE-A1A6-4BB5-74E3-912C76EE7374}"/>
          </ac:graphicFrameMkLst>
        </pc:graphicFrameChg>
      </pc:sldChg>
      <pc:sldChg chg="del">
        <pc:chgData name="Rajesh Agrawal" userId="e11a6758-02b8-429a-83bd-9b395df08e78" providerId="ADAL" clId="{C3C53564-1478-4C6A-8287-12CFF55B3096}" dt="2023-02-07T17:18:54.736" v="89" actId="47"/>
        <pc:sldMkLst>
          <pc:docMk/>
          <pc:sldMk cId="965307151" sldId="2142533293"/>
        </pc:sldMkLst>
      </pc:sldChg>
      <pc:sldChg chg="delSp modSp mod">
        <pc:chgData name="Rajesh Agrawal" userId="e11a6758-02b8-429a-83bd-9b395df08e78" providerId="ADAL" clId="{C3C53564-1478-4C6A-8287-12CFF55B3096}" dt="2023-02-09T06:08:06.618" v="2646" actId="207"/>
        <pc:sldMkLst>
          <pc:docMk/>
          <pc:sldMk cId="4227710034" sldId="2142533294"/>
        </pc:sldMkLst>
        <pc:spChg chg="mod">
          <ac:chgData name="Rajesh Agrawal" userId="e11a6758-02b8-429a-83bd-9b395df08e78" providerId="ADAL" clId="{C3C53564-1478-4C6A-8287-12CFF55B3096}" dt="2023-02-09T06:08:06.618" v="2646" actId="207"/>
          <ac:spMkLst>
            <pc:docMk/>
            <pc:sldMk cId="4227710034" sldId="2142533294"/>
            <ac:spMk id="2" creationId="{00000000-0000-0000-0000-000000000000}"/>
          </ac:spMkLst>
        </pc:spChg>
        <pc:spChg chg="del mod">
          <ac:chgData name="Rajesh Agrawal" userId="e11a6758-02b8-429a-83bd-9b395df08e78" providerId="ADAL" clId="{C3C53564-1478-4C6A-8287-12CFF55B3096}" dt="2023-02-09T06:07:29.210" v="2615" actId="478"/>
          <ac:spMkLst>
            <pc:docMk/>
            <pc:sldMk cId="4227710034" sldId="2142533294"/>
            <ac:spMk id="19" creationId="{00000000-0000-0000-0000-000000000000}"/>
          </ac:spMkLst>
        </pc:spChg>
      </pc:sldChg>
      <pc:sldChg chg="modSp del">
        <pc:chgData name="Rajesh Agrawal" userId="e11a6758-02b8-429a-83bd-9b395df08e78" providerId="ADAL" clId="{C3C53564-1478-4C6A-8287-12CFF55B3096}" dt="2023-02-09T08:31:19.580" v="2724" actId="47"/>
        <pc:sldMkLst>
          <pc:docMk/>
          <pc:sldMk cId="3199147992" sldId="2142533295"/>
        </pc:sldMkLst>
        <pc:spChg chg="mod">
          <ac:chgData name="Rajesh Agrawal" userId="e11a6758-02b8-429a-83bd-9b395df08e78" providerId="ADAL" clId="{C3C53564-1478-4C6A-8287-12CFF55B3096}" dt="2023-02-07T16:45:55.238" v="26"/>
          <ac:spMkLst>
            <pc:docMk/>
            <pc:sldMk cId="3199147992" sldId="2142533295"/>
            <ac:spMk id="19" creationId="{00000000-0000-0000-0000-000000000000}"/>
          </ac:spMkLst>
        </pc:spChg>
      </pc:sldChg>
      <pc:sldChg chg="del">
        <pc:chgData name="Rajesh Agrawal" userId="e11a6758-02b8-429a-83bd-9b395df08e78" providerId="ADAL" clId="{C3C53564-1478-4C6A-8287-12CFF55B3096}" dt="2023-02-09T08:31:22.560" v="2725" actId="47"/>
        <pc:sldMkLst>
          <pc:docMk/>
          <pc:sldMk cId="208132652" sldId="2142533297"/>
        </pc:sldMkLst>
      </pc:sldChg>
      <pc:sldChg chg="addSp delSp modSp add mod">
        <pc:chgData name="Rajesh Agrawal" userId="e11a6758-02b8-429a-83bd-9b395df08e78" providerId="ADAL" clId="{C3C53564-1478-4C6A-8287-12CFF55B3096}" dt="2023-02-08T17:01:58.667" v="2116" actId="20577"/>
        <pc:sldMkLst>
          <pc:docMk/>
          <pc:sldMk cId="2032756521" sldId="2142533298"/>
        </pc:sldMkLst>
        <pc:spChg chg="del">
          <ac:chgData name="Rajesh Agrawal" userId="e11a6758-02b8-429a-83bd-9b395df08e78" providerId="ADAL" clId="{C3C53564-1478-4C6A-8287-12CFF55B3096}" dt="2023-02-08T16:02:19.485" v="651" actId="478"/>
          <ac:spMkLst>
            <pc:docMk/>
            <pc:sldMk cId="2032756521" sldId="2142533298"/>
            <ac:spMk id="19" creationId="{00000000-0000-0000-0000-000000000000}"/>
          </ac:spMkLst>
        </pc:spChg>
        <pc:graphicFrameChg chg="add mod modGraphic">
          <ac:chgData name="Rajesh Agrawal" userId="e11a6758-02b8-429a-83bd-9b395df08e78" providerId="ADAL" clId="{C3C53564-1478-4C6A-8287-12CFF55B3096}" dt="2023-02-08T17:01:58.667" v="2116" actId="20577"/>
          <ac:graphicFrameMkLst>
            <pc:docMk/>
            <pc:sldMk cId="2032756521" sldId="2142533298"/>
            <ac:graphicFrameMk id="3" creationId="{3FFC4CBA-FB29-981D-13ED-D5F6E83639BE}"/>
          </ac:graphicFrameMkLst>
        </pc:graphicFrameChg>
      </pc:sldChg>
      <pc:sldChg chg="modSp add mod">
        <pc:chgData name="Rajesh Agrawal" userId="e11a6758-02b8-429a-83bd-9b395df08e78" providerId="ADAL" clId="{C3C53564-1478-4C6A-8287-12CFF55B3096}" dt="2023-02-08T17:02:11.065" v="2117"/>
        <pc:sldMkLst>
          <pc:docMk/>
          <pc:sldMk cId="3236617890" sldId="2142533299"/>
        </pc:sldMkLst>
        <pc:graphicFrameChg chg="mod modGraphic">
          <ac:chgData name="Rajesh Agrawal" userId="e11a6758-02b8-429a-83bd-9b395df08e78" providerId="ADAL" clId="{C3C53564-1478-4C6A-8287-12CFF55B3096}" dt="2023-02-08T17:02:11.065" v="2117"/>
          <ac:graphicFrameMkLst>
            <pc:docMk/>
            <pc:sldMk cId="3236617890" sldId="2142533299"/>
            <ac:graphicFrameMk id="3" creationId="{3FFC4CBA-FB29-981D-13ED-D5F6E83639BE}"/>
          </ac:graphicFrameMkLst>
        </pc:graphicFrameChg>
      </pc:sldChg>
      <pc:sldChg chg="add">
        <pc:chgData name="Rajesh Agrawal" userId="e11a6758-02b8-429a-83bd-9b395df08e78" providerId="ADAL" clId="{C3C53564-1478-4C6A-8287-12CFF55B3096}" dt="2023-02-09T06:07:24.291" v="2614"/>
        <pc:sldMkLst>
          <pc:docMk/>
          <pc:sldMk cId="3288565277" sldId="2142533300"/>
        </pc:sldMkLst>
      </pc:sldChg>
      <pc:sldChg chg="modSp add mod">
        <pc:chgData name="Rajesh Agrawal" userId="e11a6758-02b8-429a-83bd-9b395df08e78" providerId="ADAL" clId="{C3C53564-1478-4C6A-8287-12CFF55B3096}" dt="2023-02-09T06:09:01.916" v="2692" actId="207"/>
        <pc:sldMkLst>
          <pc:docMk/>
          <pc:sldMk cId="3227745875" sldId="2142533301"/>
        </pc:sldMkLst>
        <pc:spChg chg="mod">
          <ac:chgData name="Rajesh Agrawal" userId="e11a6758-02b8-429a-83bd-9b395df08e78" providerId="ADAL" clId="{C3C53564-1478-4C6A-8287-12CFF55B3096}" dt="2023-02-09T06:09:01.916" v="2692" actId="207"/>
          <ac:spMkLst>
            <pc:docMk/>
            <pc:sldMk cId="3227745875" sldId="2142533301"/>
            <ac:spMk id="2" creationId="{00000000-0000-0000-0000-000000000000}"/>
          </ac:spMkLst>
        </pc:spChg>
        <pc:spChg chg="mod">
          <ac:chgData name="Rajesh Agrawal" userId="e11a6758-02b8-429a-83bd-9b395df08e78" providerId="ADAL" clId="{C3C53564-1478-4C6A-8287-12CFF55B3096}" dt="2023-02-09T06:08:53.281" v="2681" actId="6549"/>
          <ac:spMkLst>
            <pc:docMk/>
            <pc:sldMk cId="3227745875" sldId="2142533301"/>
            <ac:spMk id="19" creationId="{00000000-0000-0000-0000-000000000000}"/>
          </ac:spMkLst>
        </pc:spChg>
      </pc:sldChg>
      <pc:sldChg chg="modSp add mod">
        <pc:chgData name="Rajesh Agrawal" userId="e11a6758-02b8-429a-83bd-9b395df08e78" providerId="ADAL" clId="{C3C53564-1478-4C6A-8287-12CFF55B3096}" dt="2023-02-09T06:19:14.095" v="2720" actId="1076"/>
        <pc:sldMkLst>
          <pc:docMk/>
          <pc:sldMk cId="932871352" sldId="2142533302"/>
        </pc:sldMkLst>
        <pc:spChg chg="mod">
          <ac:chgData name="Rajesh Agrawal" userId="e11a6758-02b8-429a-83bd-9b395df08e78" providerId="ADAL" clId="{C3C53564-1478-4C6A-8287-12CFF55B3096}" dt="2023-02-09T06:19:14.095" v="2720" actId="1076"/>
          <ac:spMkLst>
            <pc:docMk/>
            <pc:sldMk cId="932871352" sldId="2142533302"/>
            <ac:spMk id="7" creationId="{5E455365-D04E-4827-89DC-8A6F11F6F6CE}"/>
          </ac:spMkLst>
        </pc:spChg>
      </pc:sldChg>
    </pc:docChg>
  </pc:docChgLst>
  <pc:docChgLst>
    <pc:chgData name="Sanjay Semwal" userId="848b2526-4e9e-432e-97a4-d22d230ba8b5" providerId="ADAL" clId="{56F87B4B-3CD1-4E44-B045-33DDCA614A10}"/>
    <pc:docChg chg="undo custSel addSld delSld modSld sldOrd">
      <pc:chgData name="Sanjay Semwal" userId="848b2526-4e9e-432e-97a4-d22d230ba8b5" providerId="ADAL" clId="{56F87B4B-3CD1-4E44-B045-33DDCA614A10}" dt="2023-05-05T09:29:52.357" v="2824" actId="120"/>
      <pc:docMkLst>
        <pc:docMk/>
      </pc:docMkLst>
      <pc:sldChg chg="addSp modSp mod">
        <pc:chgData name="Sanjay Semwal" userId="848b2526-4e9e-432e-97a4-d22d230ba8b5" providerId="ADAL" clId="{56F87B4B-3CD1-4E44-B045-33DDCA614A10}" dt="2023-04-26T11:37:55.030" v="1082" actId="20577"/>
        <pc:sldMkLst>
          <pc:docMk/>
          <pc:sldMk cId="3942176622" sldId="425"/>
        </pc:sldMkLst>
        <pc:spChg chg="mod">
          <ac:chgData name="Sanjay Semwal" userId="848b2526-4e9e-432e-97a4-d22d230ba8b5" providerId="ADAL" clId="{56F87B4B-3CD1-4E44-B045-33DDCA614A10}" dt="2023-04-26T11:36:36.881" v="1066" actId="1035"/>
          <ac:spMkLst>
            <pc:docMk/>
            <pc:sldMk cId="3942176622" sldId="425"/>
            <ac:spMk id="2" creationId="{B19CE865-DDB0-1D49-9FAD-9AD8E32F778B}"/>
          </ac:spMkLst>
        </pc:spChg>
        <pc:graphicFrameChg chg="mod modGraphic">
          <ac:chgData name="Sanjay Semwal" userId="848b2526-4e9e-432e-97a4-d22d230ba8b5" providerId="ADAL" clId="{56F87B4B-3CD1-4E44-B045-33DDCA614A10}" dt="2023-04-26T11:37:55.030" v="1082" actId="20577"/>
          <ac:graphicFrameMkLst>
            <pc:docMk/>
            <pc:sldMk cId="3942176622" sldId="425"/>
            <ac:graphicFrameMk id="35" creationId="{25D1F5D2-1176-475F-BAF5-CF0A36EEF086}"/>
          </ac:graphicFrameMkLst>
        </pc:graphicFrameChg>
        <pc:picChg chg="add mod">
          <ac:chgData name="Sanjay Semwal" userId="848b2526-4e9e-432e-97a4-d22d230ba8b5" providerId="ADAL" clId="{56F87B4B-3CD1-4E44-B045-33DDCA614A10}" dt="2023-04-26T11:36:19.317" v="1055" actId="14100"/>
          <ac:picMkLst>
            <pc:docMk/>
            <pc:sldMk cId="3942176622" sldId="425"/>
            <ac:picMk id="3" creationId="{3EE0566D-24F5-A671-89B2-D6E1D78CE507}"/>
          </ac:picMkLst>
        </pc:picChg>
      </pc:sldChg>
      <pc:sldChg chg="addSp delSp modSp mod">
        <pc:chgData name="Sanjay Semwal" userId="848b2526-4e9e-432e-97a4-d22d230ba8b5" providerId="ADAL" clId="{56F87B4B-3CD1-4E44-B045-33DDCA614A10}" dt="2023-05-05T09:24:42.531" v="2802" actId="1037"/>
        <pc:sldMkLst>
          <pc:docMk/>
          <pc:sldMk cId="66388100" sldId="4596"/>
        </pc:sldMkLst>
        <pc:spChg chg="del mod">
          <ac:chgData name="Sanjay Semwal" userId="848b2526-4e9e-432e-97a4-d22d230ba8b5" providerId="ADAL" clId="{56F87B4B-3CD1-4E44-B045-33DDCA614A10}" dt="2023-04-26T10:52:51.444" v="445" actId="478"/>
          <ac:spMkLst>
            <pc:docMk/>
            <pc:sldMk cId="66388100" sldId="4596"/>
            <ac:spMk id="3" creationId="{7A79CF2A-7E07-7833-AA61-32EA1C47CF0E}"/>
          </ac:spMkLst>
        </pc:spChg>
        <pc:spChg chg="mod">
          <ac:chgData name="Sanjay Semwal" userId="848b2526-4e9e-432e-97a4-d22d230ba8b5" providerId="ADAL" clId="{56F87B4B-3CD1-4E44-B045-33DDCA614A10}" dt="2023-05-05T09:24:42.531" v="2802" actId="1037"/>
          <ac:spMkLst>
            <pc:docMk/>
            <pc:sldMk cId="66388100" sldId="4596"/>
            <ac:spMk id="4" creationId="{950B7261-A91C-84DD-DEEA-D603CC061A0B}"/>
          </ac:spMkLst>
        </pc:spChg>
        <pc:spChg chg="add mod">
          <ac:chgData name="Sanjay Semwal" userId="848b2526-4e9e-432e-97a4-d22d230ba8b5" providerId="ADAL" clId="{56F87B4B-3CD1-4E44-B045-33DDCA614A10}" dt="2023-05-05T09:23:21.981" v="2749" actId="1038"/>
          <ac:spMkLst>
            <pc:docMk/>
            <pc:sldMk cId="66388100" sldId="4596"/>
            <ac:spMk id="6" creationId="{4BEE73A0-BA0A-E255-A136-8C67C08996FF}"/>
          </ac:spMkLst>
        </pc:spChg>
        <pc:spChg chg="add mod">
          <ac:chgData name="Sanjay Semwal" userId="848b2526-4e9e-432e-97a4-d22d230ba8b5" providerId="ADAL" clId="{56F87B4B-3CD1-4E44-B045-33DDCA614A10}" dt="2023-05-05T09:23:03.499" v="2704" actId="1038"/>
          <ac:spMkLst>
            <pc:docMk/>
            <pc:sldMk cId="66388100" sldId="4596"/>
            <ac:spMk id="7" creationId="{17A3223F-02C6-E32B-1AB6-4DA730ED9D0B}"/>
          </ac:spMkLst>
        </pc:spChg>
        <pc:spChg chg="add mod">
          <ac:chgData name="Sanjay Semwal" userId="848b2526-4e9e-432e-97a4-d22d230ba8b5" providerId="ADAL" clId="{56F87B4B-3CD1-4E44-B045-33DDCA614A10}" dt="2023-05-05T09:23:07.973" v="2716" actId="1038"/>
          <ac:spMkLst>
            <pc:docMk/>
            <pc:sldMk cId="66388100" sldId="4596"/>
            <ac:spMk id="10" creationId="{BF319565-2312-55EF-C573-80B0A714B52A}"/>
          </ac:spMkLst>
        </pc:spChg>
        <pc:graphicFrameChg chg="add mod modGraphic">
          <ac:chgData name="Sanjay Semwal" userId="848b2526-4e9e-432e-97a4-d22d230ba8b5" providerId="ADAL" clId="{56F87B4B-3CD1-4E44-B045-33DDCA614A10}" dt="2023-05-05T09:23:55.823" v="2768" actId="242"/>
          <ac:graphicFrameMkLst>
            <pc:docMk/>
            <pc:sldMk cId="66388100" sldId="4596"/>
            <ac:graphicFrameMk id="3" creationId="{5F29C496-08D0-0489-3F72-75566049396C}"/>
          </ac:graphicFrameMkLst>
        </pc:graphicFrameChg>
        <pc:graphicFrameChg chg="add del mod modGraphic">
          <ac:chgData name="Sanjay Semwal" userId="848b2526-4e9e-432e-97a4-d22d230ba8b5" providerId="ADAL" clId="{56F87B4B-3CD1-4E44-B045-33DDCA614A10}" dt="2023-05-05T09:23:03.499" v="2704" actId="1038"/>
          <ac:graphicFrameMkLst>
            <pc:docMk/>
            <pc:sldMk cId="66388100" sldId="4596"/>
            <ac:graphicFrameMk id="5" creationId="{7109FA4F-82AC-57AE-1E15-06D0FAD6D7A3}"/>
          </ac:graphicFrameMkLst>
        </pc:graphicFrameChg>
        <pc:graphicFrameChg chg="del">
          <ac:chgData name="Sanjay Semwal" userId="848b2526-4e9e-432e-97a4-d22d230ba8b5" providerId="ADAL" clId="{56F87B4B-3CD1-4E44-B045-33DDCA614A10}" dt="2023-04-26T10:46:52.108" v="291" actId="478"/>
          <ac:graphicFrameMkLst>
            <pc:docMk/>
            <pc:sldMk cId="66388100" sldId="4596"/>
            <ac:graphicFrameMk id="6" creationId="{29335C49-9152-7C84-B826-5918467ACFA5}"/>
          </ac:graphicFrameMkLst>
        </pc:graphicFrameChg>
        <pc:graphicFrameChg chg="del">
          <ac:chgData name="Sanjay Semwal" userId="848b2526-4e9e-432e-97a4-d22d230ba8b5" providerId="ADAL" clId="{56F87B4B-3CD1-4E44-B045-33DDCA614A10}" dt="2023-04-26T10:46:59.059" v="294" actId="478"/>
          <ac:graphicFrameMkLst>
            <pc:docMk/>
            <pc:sldMk cId="66388100" sldId="4596"/>
            <ac:graphicFrameMk id="7" creationId="{BACE9BC0-EDD4-F6C8-21B1-8E9D49F525C6}"/>
          </ac:graphicFrameMkLst>
        </pc:graphicFrameChg>
        <pc:graphicFrameChg chg="del modGraphic">
          <ac:chgData name="Sanjay Semwal" userId="848b2526-4e9e-432e-97a4-d22d230ba8b5" providerId="ADAL" clId="{56F87B4B-3CD1-4E44-B045-33DDCA614A10}" dt="2023-04-26T10:46:56.236" v="293" actId="478"/>
          <ac:graphicFrameMkLst>
            <pc:docMk/>
            <pc:sldMk cId="66388100" sldId="4596"/>
            <ac:graphicFrameMk id="8" creationId="{2AEB561A-DA73-12FD-420A-B2895BBF4F5F}"/>
          </ac:graphicFrameMkLst>
        </pc:graphicFrameChg>
        <pc:picChg chg="add del mod">
          <ac:chgData name="Sanjay Semwal" userId="848b2526-4e9e-432e-97a4-d22d230ba8b5" providerId="ADAL" clId="{56F87B4B-3CD1-4E44-B045-33DDCA614A10}" dt="2023-05-05T09:19:36.566" v="2479" actId="478"/>
          <ac:picMkLst>
            <pc:docMk/>
            <pc:sldMk cId="66388100" sldId="4596"/>
            <ac:picMk id="11" creationId="{EE29AA33-1008-D3F8-F6C7-E6B1D56AE170}"/>
          </ac:picMkLst>
        </pc:picChg>
      </pc:sldChg>
      <pc:sldChg chg="modCm">
        <pc:chgData name="Sanjay Semwal" userId="848b2526-4e9e-432e-97a4-d22d230ba8b5" providerId="ADAL" clId="{56F87B4B-3CD1-4E44-B045-33DDCA614A10}" dt="2023-04-26T11:38:39.368" v="1083"/>
        <pc:sldMkLst>
          <pc:docMk/>
          <pc:sldMk cId="4286593491" sldId="2142533267"/>
        </pc:sldMkLst>
      </pc:sldChg>
      <pc:sldChg chg="modSp">
        <pc:chgData name="Sanjay Semwal" userId="848b2526-4e9e-432e-97a4-d22d230ba8b5" providerId="ADAL" clId="{56F87B4B-3CD1-4E44-B045-33DDCA614A10}" dt="2023-05-05T09:16:25.754" v="2456" actId="20577"/>
        <pc:sldMkLst>
          <pc:docMk/>
          <pc:sldMk cId="3288565277" sldId="2142533300"/>
        </pc:sldMkLst>
        <pc:graphicFrameChg chg="mod">
          <ac:chgData name="Sanjay Semwal" userId="848b2526-4e9e-432e-97a4-d22d230ba8b5" providerId="ADAL" clId="{56F87B4B-3CD1-4E44-B045-33DDCA614A10}" dt="2023-05-05T09:16:25.754" v="2456" actId="20577"/>
          <ac:graphicFrameMkLst>
            <pc:docMk/>
            <pc:sldMk cId="3288565277" sldId="2142533300"/>
            <ac:graphicFrameMk id="3" creationId="{CDFEE1F3-DA0F-4583-264E-BC64B1B2AD51}"/>
          </ac:graphicFrameMkLst>
        </pc:graphicFrameChg>
      </pc:sldChg>
      <pc:sldChg chg="addSp modSp new mod ord">
        <pc:chgData name="Sanjay Semwal" userId="848b2526-4e9e-432e-97a4-d22d230ba8b5" providerId="ADAL" clId="{56F87B4B-3CD1-4E44-B045-33DDCA614A10}" dt="2023-04-26T10:57:16.770" v="526" actId="20577"/>
        <pc:sldMkLst>
          <pc:docMk/>
          <pc:sldMk cId="3156934199" sldId="2142533322"/>
        </pc:sldMkLst>
        <pc:spChg chg="mod">
          <ac:chgData name="Sanjay Semwal" userId="848b2526-4e9e-432e-97a4-d22d230ba8b5" providerId="ADAL" clId="{56F87B4B-3CD1-4E44-B045-33DDCA614A10}" dt="2023-04-26T10:57:16.770" v="526" actId="20577"/>
          <ac:spMkLst>
            <pc:docMk/>
            <pc:sldMk cId="3156934199" sldId="2142533322"/>
            <ac:spMk id="2" creationId="{E935F270-99A7-D840-98F0-FFFB4B336FB9}"/>
          </ac:spMkLst>
        </pc:spChg>
        <pc:picChg chg="add mod">
          <ac:chgData name="Sanjay Semwal" userId="848b2526-4e9e-432e-97a4-d22d230ba8b5" providerId="ADAL" clId="{56F87B4B-3CD1-4E44-B045-33DDCA614A10}" dt="2023-04-26T10:27:29.317" v="6" actId="1076"/>
          <ac:picMkLst>
            <pc:docMk/>
            <pc:sldMk cId="3156934199" sldId="2142533322"/>
            <ac:picMk id="4" creationId="{0A16CE55-C124-82B9-A540-D80F25FEB724}"/>
          </ac:picMkLst>
        </pc:picChg>
      </pc:sldChg>
      <pc:sldChg chg="addSp delSp modSp new mod ord modClrScheme chgLayout">
        <pc:chgData name="Sanjay Semwal" userId="848b2526-4e9e-432e-97a4-d22d230ba8b5" providerId="ADAL" clId="{56F87B4B-3CD1-4E44-B045-33DDCA614A10}" dt="2023-04-26T10:29:48.709" v="64" actId="20577"/>
        <pc:sldMkLst>
          <pc:docMk/>
          <pc:sldMk cId="3238136134" sldId="2142533323"/>
        </pc:sldMkLst>
        <pc:spChg chg="del">
          <ac:chgData name="Sanjay Semwal" userId="848b2526-4e9e-432e-97a4-d22d230ba8b5" providerId="ADAL" clId="{56F87B4B-3CD1-4E44-B045-33DDCA614A10}" dt="2023-04-26T10:29:37.862" v="38" actId="26606"/>
          <ac:spMkLst>
            <pc:docMk/>
            <pc:sldMk cId="3238136134" sldId="2142533323"/>
            <ac:spMk id="2" creationId="{42D54D77-0B04-0DA0-8954-6B24DDE19F0F}"/>
          </ac:spMkLst>
        </pc:spChg>
        <pc:spChg chg="mod ord">
          <ac:chgData name="Sanjay Semwal" userId="848b2526-4e9e-432e-97a4-d22d230ba8b5" providerId="ADAL" clId="{56F87B4B-3CD1-4E44-B045-33DDCA614A10}" dt="2023-04-26T10:29:37.862" v="38" actId="26606"/>
          <ac:spMkLst>
            <pc:docMk/>
            <pc:sldMk cId="3238136134" sldId="2142533323"/>
            <ac:spMk id="3" creationId="{F0B95D83-4347-778D-6651-1F9D969FF477}"/>
          </ac:spMkLst>
        </pc:spChg>
        <pc:spChg chg="add mod">
          <ac:chgData name="Sanjay Semwal" userId="848b2526-4e9e-432e-97a4-d22d230ba8b5" providerId="ADAL" clId="{56F87B4B-3CD1-4E44-B045-33DDCA614A10}" dt="2023-04-26T10:29:48.709" v="64" actId="20577"/>
          <ac:spMkLst>
            <pc:docMk/>
            <pc:sldMk cId="3238136134" sldId="2142533323"/>
            <ac:spMk id="9" creationId="{6223A315-E3B8-723F-43CD-40CA44C3BB10}"/>
          </ac:spMkLst>
        </pc:spChg>
        <pc:picChg chg="add mod">
          <ac:chgData name="Sanjay Semwal" userId="848b2526-4e9e-432e-97a4-d22d230ba8b5" providerId="ADAL" clId="{56F87B4B-3CD1-4E44-B045-33DDCA614A10}" dt="2023-04-26T10:29:37.862" v="38" actId="26606"/>
          <ac:picMkLst>
            <pc:docMk/>
            <pc:sldMk cId="3238136134" sldId="2142533323"/>
            <ac:picMk id="4" creationId="{0F8CD536-9394-C125-7777-434CA2D70252}"/>
          </ac:picMkLst>
        </pc:picChg>
      </pc:sldChg>
      <pc:sldChg chg="addSp delSp modSp new mod">
        <pc:chgData name="Sanjay Semwal" userId="848b2526-4e9e-432e-97a4-d22d230ba8b5" providerId="ADAL" clId="{56F87B4B-3CD1-4E44-B045-33DDCA614A10}" dt="2023-04-26T11:24:14.811" v="664" actId="1035"/>
        <pc:sldMkLst>
          <pc:docMk/>
          <pc:sldMk cId="34316712" sldId="2142533324"/>
        </pc:sldMkLst>
        <pc:spChg chg="mod">
          <ac:chgData name="Sanjay Semwal" userId="848b2526-4e9e-432e-97a4-d22d230ba8b5" providerId="ADAL" clId="{56F87B4B-3CD1-4E44-B045-33DDCA614A10}" dt="2023-04-26T10:33:39.022" v="116" actId="20577"/>
          <ac:spMkLst>
            <pc:docMk/>
            <pc:sldMk cId="34316712" sldId="2142533324"/>
            <ac:spMk id="2" creationId="{2A6E9DD2-F950-0305-2002-61BEA51AE774}"/>
          </ac:spMkLst>
        </pc:spChg>
        <pc:spChg chg="add mod">
          <ac:chgData name="Sanjay Semwal" userId="848b2526-4e9e-432e-97a4-d22d230ba8b5" providerId="ADAL" clId="{56F87B4B-3CD1-4E44-B045-33DDCA614A10}" dt="2023-04-26T11:22:22.252" v="599" actId="1035"/>
          <ac:spMkLst>
            <pc:docMk/>
            <pc:sldMk cId="34316712" sldId="2142533324"/>
            <ac:spMk id="7" creationId="{FDB22B1B-149B-8654-F916-98ADF8B3D90D}"/>
          </ac:spMkLst>
        </pc:spChg>
        <pc:spChg chg="add mod">
          <ac:chgData name="Sanjay Semwal" userId="848b2526-4e9e-432e-97a4-d22d230ba8b5" providerId="ADAL" clId="{56F87B4B-3CD1-4E44-B045-33DDCA614A10}" dt="2023-04-26T10:37:52.851" v="184" actId="1035"/>
          <ac:spMkLst>
            <pc:docMk/>
            <pc:sldMk cId="34316712" sldId="2142533324"/>
            <ac:spMk id="9" creationId="{072F5AD2-407C-3CCE-57F2-9461DAA8BB25}"/>
          </ac:spMkLst>
        </pc:spChg>
        <pc:picChg chg="add del mod">
          <ac:chgData name="Sanjay Semwal" userId="848b2526-4e9e-432e-97a4-d22d230ba8b5" providerId="ADAL" clId="{56F87B4B-3CD1-4E44-B045-33DDCA614A10}" dt="2023-04-26T10:34:08.469" v="117" actId="478"/>
          <ac:picMkLst>
            <pc:docMk/>
            <pc:sldMk cId="34316712" sldId="2142533324"/>
            <ac:picMk id="4" creationId="{003B562D-8CE4-6209-0459-F52273C9FC3F}"/>
          </ac:picMkLst>
        </pc:picChg>
        <pc:picChg chg="add mod">
          <ac:chgData name="Sanjay Semwal" userId="848b2526-4e9e-432e-97a4-d22d230ba8b5" providerId="ADAL" clId="{56F87B4B-3CD1-4E44-B045-33DDCA614A10}" dt="2023-04-26T11:24:14.811" v="664" actId="1035"/>
          <ac:picMkLst>
            <pc:docMk/>
            <pc:sldMk cId="34316712" sldId="2142533324"/>
            <ac:picMk id="5" creationId="{E7C38684-101D-96F9-FC39-DBAA89850C60}"/>
          </ac:picMkLst>
        </pc:picChg>
        <pc:picChg chg="add del mod">
          <ac:chgData name="Sanjay Semwal" userId="848b2526-4e9e-432e-97a4-d22d230ba8b5" providerId="ADAL" clId="{56F87B4B-3CD1-4E44-B045-33DDCA614A10}" dt="2023-04-26T11:23:58.232" v="648" actId="478"/>
          <ac:picMkLst>
            <pc:docMk/>
            <pc:sldMk cId="34316712" sldId="2142533324"/>
            <ac:picMk id="10" creationId="{EE29AA33-1008-D3F8-F6C7-E6B1D56AE170}"/>
          </ac:picMkLst>
        </pc:picChg>
      </pc:sldChg>
      <pc:sldChg chg="addSp modSp new mod">
        <pc:chgData name="Sanjay Semwal" userId="848b2526-4e9e-432e-97a4-d22d230ba8b5" providerId="ADAL" clId="{56F87B4B-3CD1-4E44-B045-33DDCA614A10}" dt="2023-04-26T11:26:29.075" v="699" actId="14100"/>
        <pc:sldMkLst>
          <pc:docMk/>
          <pc:sldMk cId="1684040931" sldId="2142533325"/>
        </pc:sldMkLst>
        <pc:spChg chg="mod">
          <ac:chgData name="Sanjay Semwal" userId="848b2526-4e9e-432e-97a4-d22d230ba8b5" providerId="ADAL" clId="{56F87B4B-3CD1-4E44-B045-33DDCA614A10}" dt="2023-04-26T11:25:08.718" v="691" actId="20577"/>
          <ac:spMkLst>
            <pc:docMk/>
            <pc:sldMk cId="1684040931" sldId="2142533325"/>
            <ac:spMk id="2" creationId="{46327C78-960F-29D2-766C-74AE9E31C93D}"/>
          </ac:spMkLst>
        </pc:spChg>
        <pc:spChg chg="add mod">
          <ac:chgData name="Sanjay Semwal" userId="848b2526-4e9e-432e-97a4-d22d230ba8b5" providerId="ADAL" clId="{56F87B4B-3CD1-4E44-B045-33DDCA614A10}" dt="2023-04-26T11:26:29.075" v="699" actId="14100"/>
          <ac:spMkLst>
            <pc:docMk/>
            <pc:sldMk cId="1684040931" sldId="2142533325"/>
            <ac:spMk id="6" creationId="{5E261BD1-5BF6-2BA6-318C-A0FCABFBCD76}"/>
          </ac:spMkLst>
        </pc:spChg>
        <pc:picChg chg="add mod">
          <ac:chgData name="Sanjay Semwal" userId="848b2526-4e9e-432e-97a4-d22d230ba8b5" providerId="ADAL" clId="{56F87B4B-3CD1-4E44-B045-33DDCA614A10}" dt="2023-04-26T10:41:47.147" v="206" actId="14100"/>
          <ac:picMkLst>
            <pc:docMk/>
            <pc:sldMk cId="1684040931" sldId="2142533325"/>
            <ac:picMk id="4" creationId="{E692140E-1E37-7B02-9A54-23DD72BE986A}"/>
          </ac:picMkLst>
        </pc:picChg>
      </pc:sldChg>
      <pc:sldChg chg="delSp modSp add del mod">
        <pc:chgData name="Sanjay Semwal" userId="848b2526-4e9e-432e-97a4-d22d230ba8b5" providerId="ADAL" clId="{56F87B4B-3CD1-4E44-B045-33DDCA614A10}" dt="2023-04-26T10:58:12.303" v="527" actId="47"/>
        <pc:sldMkLst>
          <pc:docMk/>
          <pc:sldMk cId="3952809325" sldId="2142533326"/>
        </pc:sldMkLst>
        <pc:graphicFrameChg chg="mod modGraphic">
          <ac:chgData name="Sanjay Semwal" userId="848b2526-4e9e-432e-97a4-d22d230ba8b5" providerId="ADAL" clId="{56F87B4B-3CD1-4E44-B045-33DDCA614A10}" dt="2023-04-26T10:44:01.496" v="230" actId="14100"/>
          <ac:graphicFrameMkLst>
            <pc:docMk/>
            <pc:sldMk cId="3952809325" sldId="2142533326"/>
            <ac:graphicFrameMk id="6" creationId="{29335C49-9152-7C84-B826-5918467ACFA5}"/>
          </ac:graphicFrameMkLst>
        </pc:graphicFrameChg>
        <pc:graphicFrameChg chg="del">
          <ac:chgData name="Sanjay Semwal" userId="848b2526-4e9e-432e-97a4-d22d230ba8b5" providerId="ADAL" clId="{56F87B4B-3CD1-4E44-B045-33DDCA614A10}" dt="2023-04-26T10:43:51.008" v="228" actId="478"/>
          <ac:graphicFrameMkLst>
            <pc:docMk/>
            <pc:sldMk cId="3952809325" sldId="2142533326"/>
            <ac:graphicFrameMk id="7" creationId="{BACE9BC0-EDD4-F6C8-21B1-8E9D49F525C6}"/>
          </ac:graphicFrameMkLst>
        </pc:graphicFrameChg>
        <pc:graphicFrameChg chg="del">
          <ac:chgData name="Sanjay Semwal" userId="848b2526-4e9e-432e-97a4-d22d230ba8b5" providerId="ADAL" clId="{56F87B4B-3CD1-4E44-B045-33DDCA614A10}" dt="2023-04-26T10:43:46.252" v="227" actId="478"/>
          <ac:graphicFrameMkLst>
            <pc:docMk/>
            <pc:sldMk cId="3952809325" sldId="2142533326"/>
            <ac:graphicFrameMk id="8" creationId="{2AEB561A-DA73-12FD-420A-B2895BBF4F5F}"/>
          </ac:graphicFrameMkLst>
        </pc:graphicFrameChg>
      </pc:sldChg>
      <pc:sldChg chg="modSp mod">
        <pc:chgData name="Sanjay Semwal" userId="848b2526-4e9e-432e-97a4-d22d230ba8b5" providerId="ADAL" clId="{56F87B4B-3CD1-4E44-B045-33DDCA614A10}" dt="2023-05-05T09:29:52.357" v="2824" actId="120"/>
        <pc:sldMkLst>
          <pc:docMk/>
          <pc:sldMk cId="4139754758" sldId="2142533334"/>
        </pc:sldMkLst>
        <pc:spChg chg="mod">
          <ac:chgData name="Sanjay Semwal" userId="848b2526-4e9e-432e-97a4-d22d230ba8b5" providerId="ADAL" clId="{56F87B4B-3CD1-4E44-B045-33DDCA614A10}" dt="2023-05-05T09:29:52.357" v="2824" actId="120"/>
          <ac:spMkLst>
            <pc:docMk/>
            <pc:sldMk cId="4139754758" sldId="2142533334"/>
            <ac:spMk id="6" creationId="{A11FBE0D-738A-3E23-F20F-6F053045A672}"/>
          </ac:spMkLst>
        </pc:spChg>
        <pc:spChg chg="mod">
          <ac:chgData name="Sanjay Semwal" userId="848b2526-4e9e-432e-97a4-d22d230ba8b5" providerId="ADAL" clId="{56F87B4B-3CD1-4E44-B045-33DDCA614A10}" dt="2023-05-05T09:29:11.955" v="2822" actId="120"/>
          <ac:spMkLst>
            <pc:docMk/>
            <pc:sldMk cId="4139754758" sldId="2142533334"/>
            <ac:spMk id="7" creationId="{61CF6AA3-BB7A-2F1F-1237-D2DD45D47FCE}"/>
          </ac:spMkLst>
        </pc:spChg>
      </pc:sldChg>
      <pc:sldChg chg="addSp delSp modSp new mod modClrScheme chgLayout">
        <pc:chgData name="Sanjay Semwal" userId="848b2526-4e9e-432e-97a4-d22d230ba8b5" providerId="ADAL" clId="{56F87B4B-3CD1-4E44-B045-33DDCA614A10}" dt="2023-05-05T09:28:13.491" v="2819" actId="20577"/>
        <pc:sldMkLst>
          <pc:docMk/>
          <pc:sldMk cId="165910981" sldId="2142533335"/>
        </pc:sldMkLst>
        <pc:spChg chg="mod">
          <ac:chgData name="Sanjay Semwal" userId="848b2526-4e9e-432e-97a4-d22d230ba8b5" providerId="ADAL" clId="{56F87B4B-3CD1-4E44-B045-33DDCA614A10}" dt="2023-05-02T09:42:01.678" v="1189" actId="26606"/>
          <ac:spMkLst>
            <pc:docMk/>
            <pc:sldMk cId="165910981" sldId="2142533335"/>
            <ac:spMk id="2" creationId="{BD998B4B-4F89-4769-2146-C2E6D9984239}"/>
          </ac:spMkLst>
        </pc:spChg>
        <pc:spChg chg="mod ord">
          <ac:chgData name="Sanjay Semwal" userId="848b2526-4e9e-432e-97a4-d22d230ba8b5" providerId="ADAL" clId="{56F87B4B-3CD1-4E44-B045-33DDCA614A10}" dt="2023-05-02T09:42:01.678" v="1189" actId="26606"/>
          <ac:spMkLst>
            <pc:docMk/>
            <pc:sldMk cId="165910981" sldId="2142533335"/>
            <ac:spMk id="3" creationId="{FEACA114-FE0D-417C-2293-1334656F1E7A}"/>
          </ac:spMkLst>
        </pc:spChg>
        <pc:spChg chg="add mod">
          <ac:chgData name="Sanjay Semwal" userId="848b2526-4e9e-432e-97a4-d22d230ba8b5" providerId="ADAL" clId="{56F87B4B-3CD1-4E44-B045-33DDCA614A10}" dt="2023-05-05T09:28:13.491" v="2819" actId="20577"/>
          <ac:spMkLst>
            <pc:docMk/>
            <pc:sldMk cId="165910981" sldId="2142533335"/>
            <ac:spMk id="5" creationId="{E08F5808-8D0C-84B8-10A4-4390C9F8865C}"/>
          </ac:spMkLst>
        </pc:spChg>
        <pc:spChg chg="add mod">
          <ac:chgData name="Sanjay Semwal" userId="848b2526-4e9e-432e-97a4-d22d230ba8b5" providerId="ADAL" clId="{56F87B4B-3CD1-4E44-B045-33DDCA614A10}" dt="2023-05-05T09:27:46.378" v="2813" actId="20577"/>
          <ac:spMkLst>
            <pc:docMk/>
            <pc:sldMk cId="165910981" sldId="2142533335"/>
            <ac:spMk id="6" creationId="{6838B21D-7759-76A0-14B1-81C1153B23C6}"/>
          </ac:spMkLst>
        </pc:spChg>
        <pc:spChg chg="add mod">
          <ac:chgData name="Sanjay Semwal" userId="848b2526-4e9e-432e-97a4-d22d230ba8b5" providerId="ADAL" clId="{56F87B4B-3CD1-4E44-B045-33DDCA614A10}" dt="2023-05-05T09:27:57.311" v="2817" actId="20577"/>
          <ac:spMkLst>
            <pc:docMk/>
            <pc:sldMk cId="165910981" sldId="2142533335"/>
            <ac:spMk id="7" creationId="{4BAE38BA-7B36-C9D7-9694-AA3EF936BFF8}"/>
          </ac:spMkLst>
        </pc:spChg>
        <pc:spChg chg="add mod">
          <ac:chgData name="Sanjay Semwal" userId="848b2526-4e9e-432e-97a4-d22d230ba8b5" providerId="ADAL" clId="{56F87B4B-3CD1-4E44-B045-33DDCA614A10}" dt="2023-05-02T10:00:24.016" v="1585" actId="1038"/>
          <ac:spMkLst>
            <pc:docMk/>
            <pc:sldMk cId="165910981" sldId="2142533335"/>
            <ac:spMk id="8" creationId="{904C66B2-4A9F-5AF8-CE5A-7089615FD1D8}"/>
          </ac:spMkLst>
        </pc:spChg>
        <pc:spChg chg="add del mod">
          <ac:chgData name="Sanjay Semwal" userId="848b2526-4e9e-432e-97a4-d22d230ba8b5" providerId="ADAL" clId="{56F87B4B-3CD1-4E44-B045-33DDCA614A10}" dt="2023-05-02T09:42:01.676" v="1188" actId="26606"/>
          <ac:spMkLst>
            <pc:docMk/>
            <pc:sldMk cId="165910981" sldId="2142533335"/>
            <ac:spMk id="9" creationId="{FAB4F10E-663F-41AA-6740-DAA66C2EB6CD}"/>
          </ac:spMkLst>
        </pc:spChg>
        <pc:spChg chg="add mod">
          <ac:chgData name="Sanjay Semwal" userId="848b2526-4e9e-432e-97a4-d22d230ba8b5" providerId="ADAL" clId="{56F87B4B-3CD1-4E44-B045-33DDCA614A10}" dt="2023-05-02T09:58:46.219" v="1562" actId="1035"/>
          <ac:spMkLst>
            <pc:docMk/>
            <pc:sldMk cId="165910981" sldId="2142533335"/>
            <ac:spMk id="10" creationId="{75A46010-6916-1003-54BB-2C2D3E5FEF9E}"/>
          </ac:spMkLst>
        </pc:spChg>
        <pc:spChg chg="add mod">
          <ac:chgData name="Sanjay Semwal" userId="848b2526-4e9e-432e-97a4-d22d230ba8b5" providerId="ADAL" clId="{56F87B4B-3CD1-4E44-B045-33DDCA614A10}" dt="2023-05-02T10:00:18.185" v="1575" actId="1037"/>
          <ac:spMkLst>
            <pc:docMk/>
            <pc:sldMk cId="165910981" sldId="2142533335"/>
            <ac:spMk id="11" creationId="{9F1A9DD1-2847-AF02-719C-0E47F38F9F07}"/>
          </ac:spMkLst>
        </pc:spChg>
        <pc:picChg chg="add mod">
          <ac:chgData name="Sanjay Semwal" userId="848b2526-4e9e-432e-97a4-d22d230ba8b5" providerId="ADAL" clId="{56F87B4B-3CD1-4E44-B045-33DDCA614A10}" dt="2023-05-02T09:50:46.629" v="1286" actId="1038"/>
          <ac:picMkLst>
            <pc:docMk/>
            <pc:sldMk cId="165910981" sldId="2142533335"/>
            <ac:picMk id="4" creationId="{ECCB5F60-E71F-E4F5-9A33-D43B32558147}"/>
          </ac:picMkLst>
        </pc:picChg>
      </pc:sldChg>
      <pc:sldChg chg="addSp modSp new mod">
        <pc:chgData name="Sanjay Semwal" userId="848b2526-4e9e-432e-97a4-d22d230ba8b5" providerId="ADAL" clId="{56F87B4B-3CD1-4E44-B045-33DDCA614A10}" dt="2023-05-05T09:20:09.098" v="2485" actId="1036"/>
        <pc:sldMkLst>
          <pc:docMk/>
          <pc:sldMk cId="3430679278" sldId="2142533336"/>
        </pc:sldMkLst>
        <pc:spChg chg="mod">
          <ac:chgData name="Sanjay Semwal" userId="848b2526-4e9e-432e-97a4-d22d230ba8b5" providerId="ADAL" clId="{56F87B4B-3CD1-4E44-B045-33DDCA614A10}" dt="2023-05-02T12:26:33.537" v="1627" actId="20577"/>
          <ac:spMkLst>
            <pc:docMk/>
            <pc:sldMk cId="3430679278" sldId="2142533336"/>
            <ac:spMk id="2" creationId="{052D4324-9DB0-70E6-2E21-52ECDF8D216E}"/>
          </ac:spMkLst>
        </pc:spChg>
        <pc:spChg chg="add mod">
          <ac:chgData name="Sanjay Semwal" userId="848b2526-4e9e-432e-97a4-d22d230ba8b5" providerId="ADAL" clId="{56F87B4B-3CD1-4E44-B045-33DDCA614A10}" dt="2023-05-02T12:30:47.282" v="1683" actId="113"/>
          <ac:spMkLst>
            <pc:docMk/>
            <pc:sldMk cId="3430679278" sldId="2142533336"/>
            <ac:spMk id="6" creationId="{89C2DAFD-B48B-50B4-E0B4-2579826AE543}"/>
          </ac:spMkLst>
        </pc:spChg>
        <pc:spChg chg="add mod">
          <ac:chgData name="Sanjay Semwal" userId="848b2526-4e9e-432e-97a4-d22d230ba8b5" providerId="ADAL" clId="{56F87B4B-3CD1-4E44-B045-33DDCA614A10}" dt="2023-05-05T09:20:09.098" v="2485" actId="1036"/>
          <ac:spMkLst>
            <pc:docMk/>
            <pc:sldMk cId="3430679278" sldId="2142533336"/>
            <ac:spMk id="7" creationId="{AC521ED0-04CE-A43D-5472-B20AA974A137}"/>
          </ac:spMkLst>
        </pc:spChg>
        <pc:spChg chg="add mod">
          <ac:chgData name="Sanjay Semwal" userId="848b2526-4e9e-432e-97a4-d22d230ba8b5" providerId="ADAL" clId="{56F87B4B-3CD1-4E44-B045-33DDCA614A10}" dt="2023-05-02T12:44:14.047" v="2455" actId="20577"/>
          <ac:spMkLst>
            <pc:docMk/>
            <pc:sldMk cId="3430679278" sldId="2142533336"/>
            <ac:spMk id="8" creationId="{27C5A8B3-D749-09AF-AA16-9A9DE475D99E}"/>
          </ac:spMkLst>
        </pc:spChg>
        <pc:graphicFrameChg chg="add mod modGraphic">
          <ac:chgData name="Sanjay Semwal" userId="848b2526-4e9e-432e-97a4-d22d230ba8b5" providerId="ADAL" clId="{56F87B4B-3CD1-4E44-B045-33DDCA614A10}" dt="2023-05-02T12:29:39.411" v="1642" actId="1076"/>
          <ac:graphicFrameMkLst>
            <pc:docMk/>
            <pc:sldMk cId="3430679278" sldId="2142533336"/>
            <ac:graphicFrameMk id="4" creationId="{CE24DF31-1314-E913-C648-66D9C47C116A}"/>
          </ac:graphicFrameMkLst>
        </pc:graphicFrameChg>
        <pc:graphicFrameChg chg="add mod modGraphic">
          <ac:chgData name="Sanjay Semwal" userId="848b2526-4e9e-432e-97a4-d22d230ba8b5" providerId="ADAL" clId="{56F87B4B-3CD1-4E44-B045-33DDCA614A10}" dt="2023-05-05T09:20:09.098" v="2485" actId="1036"/>
          <ac:graphicFrameMkLst>
            <pc:docMk/>
            <pc:sldMk cId="3430679278" sldId="2142533336"/>
            <ac:graphicFrameMk id="5" creationId="{5550D342-C8A1-53B9-3941-D8D56CDAB52D}"/>
          </ac:graphicFrameMkLst>
        </pc:graphicFrameChg>
      </pc:sldChg>
    </pc:docChg>
  </pc:docChgLst>
  <pc:docChgLst>
    <pc:chgData name="Rajesh Agrawal" userId="e11a6758-02b8-429a-83bd-9b395df08e78" providerId="ADAL" clId="{816C5932-1727-44C7-89B3-15E7D65EE030}"/>
    <pc:docChg chg="undo custSel addSld delSld modSld sldOrd">
      <pc:chgData name="Rajesh Agrawal" userId="e11a6758-02b8-429a-83bd-9b395df08e78" providerId="ADAL" clId="{816C5932-1727-44C7-89B3-15E7D65EE030}" dt="2023-02-13T18:35:27.605" v="2547" actId="14734"/>
      <pc:docMkLst>
        <pc:docMk/>
      </pc:docMkLst>
      <pc:sldChg chg="modSp mod">
        <pc:chgData name="Rajesh Agrawal" userId="e11a6758-02b8-429a-83bd-9b395df08e78" providerId="ADAL" clId="{816C5932-1727-44C7-89B3-15E7D65EE030}" dt="2023-02-13T18:31:07.445" v="2523"/>
        <pc:sldMkLst>
          <pc:docMk/>
          <pc:sldMk cId="1444182899" sldId="257"/>
        </pc:sldMkLst>
        <pc:spChg chg="mod">
          <ac:chgData name="Rajesh Agrawal" userId="e11a6758-02b8-429a-83bd-9b395df08e78" providerId="ADAL" clId="{816C5932-1727-44C7-89B3-15E7D65EE030}" dt="2023-02-13T18:31:07.445" v="2523"/>
          <ac:spMkLst>
            <pc:docMk/>
            <pc:sldMk cId="1444182899" sldId="257"/>
            <ac:spMk id="5" creationId="{58B5E35D-4DB9-8D58-425D-B22D5541EF26}"/>
          </ac:spMkLst>
        </pc:spChg>
      </pc:sldChg>
      <pc:sldChg chg="delSp modSp del mod ord">
        <pc:chgData name="Rajesh Agrawal" userId="e11a6758-02b8-429a-83bd-9b395df08e78" providerId="ADAL" clId="{816C5932-1727-44C7-89B3-15E7D65EE030}" dt="2023-02-13T18:32:07.405" v="2525" actId="47"/>
        <pc:sldMkLst>
          <pc:docMk/>
          <pc:sldMk cId="4170762979" sldId="258"/>
        </pc:sldMkLst>
        <pc:spChg chg="mod">
          <ac:chgData name="Rajesh Agrawal" userId="e11a6758-02b8-429a-83bd-9b395df08e78" providerId="ADAL" clId="{816C5932-1727-44C7-89B3-15E7D65EE030}" dt="2023-02-13T16:42:26.096" v="225" actId="20577"/>
          <ac:spMkLst>
            <pc:docMk/>
            <pc:sldMk cId="4170762979" sldId="258"/>
            <ac:spMk id="2" creationId="{00000000-0000-0000-0000-000000000000}"/>
          </ac:spMkLst>
        </pc:spChg>
        <pc:spChg chg="del">
          <ac:chgData name="Rajesh Agrawal" userId="e11a6758-02b8-429a-83bd-9b395df08e78" providerId="ADAL" clId="{816C5932-1727-44C7-89B3-15E7D65EE030}" dt="2023-02-13T16:42:32.440" v="227" actId="478"/>
          <ac:spMkLst>
            <pc:docMk/>
            <pc:sldMk cId="4170762979" sldId="258"/>
            <ac:spMk id="3" creationId="{6C41CDB8-632F-4984-A67B-551DCF594424}"/>
          </ac:spMkLst>
        </pc:spChg>
        <pc:spChg chg="del">
          <ac:chgData name="Rajesh Agrawal" userId="e11a6758-02b8-429a-83bd-9b395df08e78" providerId="ADAL" clId="{816C5932-1727-44C7-89B3-15E7D65EE030}" dt="2023-02-13T16:42:32.440" v="227" actId="478"/>
          <ac:spMkLst>
            <pc:docMk/>
            <pc:sldMk cId="4170762979" sldId="258"/>
            <ac:spMk id="5" creationId="{83DDCD00-1B75-4CBD-84F3-C15189E421DC}"/>
          </ac:spMkLst>
        </pc:spChg>
        <pc:spChg chg="del">
          <ac:chgData name="Rajesh Agrawal" userId="e11a6758-02b8-429a-83bd-9b395df08e78" providerId="ADAL" clId="{816C5932-1727-44C7-89B3-15E7D65EE030}" dt="2023-02-13T16:42:32.440" v="227" actId="478"/>
          <ac:spMkLst>
            <pc:docMk/>
            <pc:sldMk cId="4170762979" sldId="258"/>
            <ac:spMk id="6" creationId="{6ADC2DFC-D829-4D30-9BA8-F781B4D6733F}"/>
          </ac:spMkLst>
        </pc:spChg>
        <pc:spChg chg="del">
          <ac:chgData name="Rajesh Agrawal" userId="e11a6758-02b8-429a-83bd-9b395df08e78" providerId="ADAL" clId="{816C5932-1727-44C7-89B3-15E7D65EE030}" dt="2023-02-13T16:42:32.440" v="227" actId="478"/>
          <ac:spMkLst>
            <pc:docMk/>
            <pc:sldMk cId="4170762979" sldId="258"/>
            <ac:spMk id="7" creationId="{1F1A707B-4C0D-4681-A46F-9F8EC7D5FA3E}"/>
          </ac:spMkLst>
        </pc:spChg>
        <pc:spChg chg="del">
          <ac:chgData name="Rajesh Agrawal" userId="e11a6758-02b8-429a-83bd-9b395df08e78" providerId="ADAL" clId="{816C5932-1727-44C7-89B3-15E7D65EE030}" dt="2023-02-13T16:42:32.440" v="227" actId="478"/>
          <ac:spMkLst>
            <pc:docMk/>
            <pc:sldMk cId="4170762979" sldId="258"/>
            <ac:spMk id="8" creationId="{B27382FF-97CF-458A-9F53-F5921654C102}"/>
          </ac:spMkLst>
        </pc:spChg>
        <pc:spChg chg="del">
          <ac:chgData name="Rajesh Agrawal" userId="e11a6758-02b8-429a-83bd-9b395df08e78" providerId="ADAL" clId="{816C5932-1727-44C7-89B3-15E7D65EE030}" dt="2023-02-13T16:42:32.440" v="227" actId="478"/>
          <ac:spMkLst>
            <pc:docMk/>
            <pc:sldMk cId="4170762979" sldId="258"/>
            <ac:spMk id="9" creationId="{3241B97D-DE41-4627-B11D-2FB2CA16BFB4}"/>
          </ac:spMkLst>
        </pc:spChg>
        <pc:spChg chg="del">
          <ac:chgData name="Rajesh Agrawal" userId="e11a6758-02b8-429a-83bd-9b395df08e78" providerId="ADAL" clId="{816C5932-1727-44C7-89B3-15E7D65EE030}" dt="2023-02-13T16:42:32.440" v="227" actId="478"/>
          <ac:spMkLst>
            <pc:docMk/>
            <pc:sldMk cId="4170762979" sldId="258"/>
            <ac:spMk id="10" creationId="{B3A8676B-4B9D-7DBE-BC69-C3D4552CC4E3}"/>
          </ac:spMkLst>
        </pc:spChg>
        <pc:spChg chg="del">
          <ac:chgData name="Rajesh Agrawal" userId="e11a6758-02b8-429a-83bd-9b395df08e78" providerId="ADAL" clId="{816C5932-1727-44C7-89B3-15E7D65EE030}" dt="2023-02-13T16:42:32.440" v="227" actId="478"/>
          <ac:spMkLst>
            <pc:docMk/>
            <pc:sldMk cId="4170762979" sldId="258"/>
            <ac:spMk id="11" creationId="{D5BF939C-CE81-4D86-BAF1-F4A563ED3BCE}"/>
          </ac:spMkLst>
        </pc:spChg>
        <pc:spChg chg="del">
          <ac:chgData name="Rajesh Agrawal" userId="e11a6758-02b8-429a-83bd-9b395df08e78" providerId="ADAL" clId="{816C5932-1727-44C7-89B3-15E7D65EE030}" dt="2023-02-13T16:42:32.440" v="227" actId="478"/>
          <ac:spMkLst>
            <pc:docMk/>
            <pc:sldMk cId="4170762979" sldId="258"/>
            <ac:spMk id="12" creationId="{FADA96EF-7E60-26D9-BFF1-60ECAEA61A19}"/>
          </ac:spMkLst>
        </pc:spChg>
        <pc:spChg chg="del">
          <ac:chgData name="Rajesh Agrawal" userId="e11a6758-02b8-429a-83bd-9b395df08e78" providerId="ADAL" clId="{816C5932-1727-44C7-89B3-15E7D65EE030}" dt="2023-02-13T16:42:32.440" v="227" actId="478"/>
          <ac:spMkLst>
            <pc:docMk/>
            <pc:sldMk cId="4170762979" sldId="258"/>
            <ac:spMk id="13" creationId="{06B71548-6C91-4D22-BB06-284AF9D165AD}"/>
          </ac:spMkLst>
        </pc:spChg>
        <pc:spChg chg="del mod">
          <ac:chgData name="Rajesh Agrawal" userId="e11a6758-02b8-429a-83bd-9b395df08e78" providerId="ADAL" clId="{816C5932-1727-44C7-89B3-15E7D65EE030}" dt="2023-02-13T16:42:32.440" v="227" actId="478"/>
          <ac:spMkLst>
            <pc:docMk/>
            <pc:sldMk cId="4170762979" sldId="258"/>
            <ac:spMk id="14" creationId="{A29B64BF-CBB2-DB7D-EE76-AAED38D034E6}"/>
          </ac:spMkLst>
        </pc:spChg>
        <pc:spChg chg="del">
          <ac:chgData name="Rajesh Agrawal" userId="e11a6758-02b8-429a-83bd-9b395df08e78" providerId="ADAL" clId="{816C5932-1727-44C7-89B3-15E7D65EE030}" dt="2023-02-13T16:42:32.440" v="227" actId="478"/>
          <ac:spMkLst>
            <pc:docMk/>
            <pc:sldMk cId="4170762979" sldId="258"/>
            <ac:spMk id="17" creationId="{2168876C-0A33-BCC2-6176-EB0FF2FE4F06}"/>
          </ac:spMkLst>
        </pc:spChg>
        <pc:spChg chg="del">
          <ac:chgData name="Rajesh Agrawal" userId="e11a6758-02b8-429a-83bd-9b395df08e78" providerId="ADAL" clId="{816C5932-1727-44C7-89B3-15E7D65EE030}" dt="2023-02-13T16:42:32.440" v="227" actId="478"/>
          <ac:spMkLst>
            <pc:docMk/>
            <pc:sldMk cId="4170762979" sldId="258"/>
            <ac:spMk id="30" creationId="{D73052E8-1E81-486A-8818-218F05C21171}"/>
          </ac:spMkLst>
        </pc:spChg>
        <pc:spChg chg="del">
          <ac:chgData name="Rajesh Agrawal" userId="e11a6758-02b8-429a-83bd-9b395df08e78" providerId="ADAL" clId="{816C5932-1727-44C7-89B3-15E7D65EE030}" dt="2023-02-13T16:42:32.440" v="227" actId="478"/>
          <ac:spMkLst>
            <pc:docMk/>
            <pc:sldMk cId="4170762979" sldId="258"/>
            <ac:spMk id="31" creationId="{892A6A5A-EB6E-4276-A08D-2EA1A8B2CA06}"/>
          </ac:spMkLst>
        </pc:spChg>
        <pc:spChg chg="del">
          <ac:chgData name="Rajesh Agrawal" userId="e11a6758-02b8-429a-83bd-9b395df08e78" providerId="ADAL" clId="{816C5932-1727-44C7-89B3-15E7D65EE030}" dt="2023-02-13T16:42:32.440" v="227" actId="478"/>
          <ac:spMkLst>
            <pc:docMk/>
            <pc:sldMk cId="4170762979" sldId="258"/>
            <ac:spMk id="32" creationId="{30E818B3-DC4A-44E8-8E81-72278C135C79}"/>
          </ac:spMkLst>
        </pc:spChg>
        <pc:spChg chg="del">
          <ac:chgData name="Rajesh Agrawal" userId="e11a6758-02b8-429a-83bd-9b395df08e78" providerId="ADAL" clId="{816C5932-1727-44C7-89B3-15E7D65EE030}" dt="2023-02-13T16:42:32.440" v="227" actId="478"/>
          <ac:spMkLst>
            <pc:docMk/>
            <pc:sldMk cId="4170762979" sldId="258"/>
            <ac:spMk id="42" creationId="{F1ABC2B1-5754-4938-BCE0-5FC663647408}"/>
          </ac:spMkLst>
        </pc:spChg>
        <pc:spChg chg="del">
          <ac:chgData name="Rajesh Agrawal" userId="e11a6758-02b8-429a-83bd-9b395df08e78" providerId="ADAL" clId="{816C5932-1727-44C7-89B3-15E7D65EE030}" dt="2023-02-13T16:42:32.440" v="227" actId="478"/>
          <ac:spMkLst>
            <pc:docMk/>
            <pc:sldMk cId="4170762979" sldId="258"/>
            <ac:spMk id="43" creationId="{26E5E230-325D-42A4-B9D6-CE08FBE9C2BC}"/>
          </ac:spMkLst>
        </pc:spChg>
        <pc:spChg chg="del">
          <ac:chgData name="Rajesh Agrawal" userId="e11a6758-02b8-429a-83bd-9b395df08e78" providerId="ADAL" clId="{816C5932-1727-44C7-89B3-15E7D65EE030}" dt="2023-02-13T16:42:32.440" v="227" actId="478"/>
          <ac:spMkLst>
            <pc:docMk/>
            <pc:sldMk cId="4170762979" sldId="258"/>
            <ac:spMk id="45" creationId="{21032D92-248B-48EC-860C-B63936F6A70D}"/>
          </ac:spMkLst>
        </pc:spChg>
        <pc:spChg chg="del mod">
          <ac:chgData name="Rajesh Agrawal" userId="e11a6758-02b8-429a-83bd-9b395df08e78" providerId="ADAL" clId="{816C5932-1727-44C7-89B3-15E7D65EE030}" dt="2023-02-13T16:42:32.440" v="227" actId="478"/>
          <ac:spMkLst>
            <pc:docMk/>
            <pc:sldMk cId="4170762979" sldId="258"/>
            <ac:spMk id="48" creationId="{C4C8A4AA-0B9B-4EBA-A099-9EE9B56D55B5}"/>
          </ac:spMkLst>
        </pc:spChg>
        <pc:spChg chg="del">
          <ac:chgData name="Rajesh Agrawal" userId="e11a6758-02b8-429a-83bd-9b395df08e78" providerId="ADAL" clId="{816C5932-1727-44C7-89B3-15E7D65EE030}" dt="2023-02-13T16:42:32.440" v="227" actId="478"/>
          <ac:spMkLst>
            <pc:docMk/>
            <pc:sldMk cId="4170762979" sldId="258"/>
            <ac:spMk id="63" creationId="{3C65E9F1-3522-4645-91CC-0D97ED24B901}"/>
          </ac:spMkLst>
        </pc:spChg>
        <pc:spChg chg="del mod">
          <ac:chgData name="Rajesh Agrawal" userId="e11a6758-02b8-429a-83bd-9b395df08e78" providerId="ADAL" clId="{816C5932-1727-44C7-89B3-15E7D65EE030}" dt="2023-02-13T16:42:32.440" v="227" actId="478"/>
          <ac:spMkLst>
            <pc:docMk/>
            <pc:sldMk cId="4170762979" sldId="258"/>
            <ac:spMk id="64" creationId="{51680286-1A7C-414C-B450-18202AAA2C23}"/>
          </ac:spMkLst>
        </pc:spChg>
        <pc:spChg chg="del">
          <ac:chgData name="Rajesh Agrawal" userId="e11a6758-02b8-429a-83bd-9b395df08e78" providerId="ADAL" clId="{816C5932-1727-44C7-89B3-15E7D65EE030}" dt="2023-02-13T16:42:32.440" v="227" actId="478"/>
          <ac:spMkLst>
            <pc:docMk/>
            <pc:sldMk cId="4170762979" sldId="258"/>
            <ac:spMk id="65" creationId="{30FB247C-890D-4550-871F-3E15BF9D55EF}"/>
          </ac:spMkLst>
        </pc:spChg>
        <pc:spChg chg="del">
          <ac:chgData name="Rajesh Agrawal" userId="e11a6758-02b8-429a-83bd-9b395df08e78" providerId="ADAL" clId="{816C5932-1727-44C7-89B3-15E7D65EE030}" dt="2023-02-13T16:42:32.440" v="227" actId="478"/>
          <ac:spMkLst>
            <pc:docMk/>
            <pc:sldMk cId="4170762979" sldId="258"/>
            <ac:spMk id="66" creationId="{6DF8086C-6C0D-407C-BE2A-8ABB9CAC7872}"/>
          </ac:spMkLst>
        </pc:spChg>
        <pc:spChg chg="del">
          <ac:chgData name="Rajesh Agrawal" userId="e11a6758-02b8-429a-83bd-9b395df08e78" providerId="ADAL" clId="{816C5932-1727-44C7-89B3-15E7D65EE030}" dt="2023-02-13T16:42:32.440" v="227" actId="478"/>
          <ac:spMkLst>
            <pc:docMk/>
            <pc:sldMk cId="4170762979" sldId="258"/>
            <ac:spMk id="67" creationId="{5D7313FA-8B29-4EC4-B15B-975AAA367051}"/>
          </ac:spMkLst>
        </pc:spChg>
        <pc:spChg chg="del">
          <ac:chgData name="Rajesh Agrawal" userId="e11a6758-02b8-429a-83bd-9b395df08e78" providerId="ADAL" clId="{816C5932-1727-44C7-89B3-15E7D65EE030}" dt="2023-02-13T16:42:32.440" v="227" actId="478"/>
          <ac:spMkLst>
            <pc:docMk/>
            <pc:sldMk cId="4170762979" sldId="258"/>
            <ac:spMk id="68" creationId="{7549C97F-BAA5-4710-884F-2ECA3558C0D2}"/>
          </ac:spMkLst>
        </pc:spChg>
        <pc:spChg chg="del">
          <ac:chgData name="Rajesh Agrawal" userId="e11a6758-02b8-429a-83bd-9b395df08e78" providerId="ADAL" clId="{816C5932-1727-44C7-89B3-15E7D65EE030}" dt="2023-02-13T16:42:32.440" v="227" actId="478"/>
          <ac:spMkLst>
            <pc:docMk/>
            <pc:sldMk cId="4170762979" sldId="258"/>
            <ac:spMk id="78" creationId="{5805CF4C-F802-4F64-ABBE-48293379A8C7}"/>
          </ac:spMkLst>
        </pc:spChg>
        <pc:spChg chg="del">
          <ac:chgData name="Rajesh Agrawal" userId="e11a6758-02b8-429a-83bd-9b395df08e78" providerId="ADAL" clId="{816C5932-1727-44C7-89B3-15E7D65EE030}" dt="2023-02-13T16:42:32.440" v="227" actId="478"/>
          <ac:spMkLst>
            <pc:docMk/>
            <pc:sldMk cId="4170762979" sldId="258"/>
            <ac:spMk id="82" creationId="{13CA4A2D-F2D9-4EA2-8CA2-7CF036E60E4D}"/>
          </ac:spMkLst>
        </pc:spChg>
        <pc:grpChg chg="del">
          <ac:chgData name="Rajesh Agrawal" userId="e11a6758-02b8-429a-83bd-9b395df08e78" providerId="ADAL" clId="{816C5932-1727-44C7-89B3-15E7D65EE030}" dt="2023-02-13T16:42:32.440" v="227" actId="478"/>
          <ac:grpSpMkLst>
            <pc:docMk/>
            <pc:sldMk cId="4170762979" sldId="258"/>
            <ac:grpSpMk id="25" creationId="{51E0EB3A-A38E-4181-9266-62AE1B090016}"/>
          </ac:grpSpMkLst>
        </pc:grpChg>
        <pc:grpChg chg="del">
          <ac:chgData name="Rajesh Agrawal" userId="e11a6758-02b8-429a-83bd-9b395df08e78" providerId="ADAL" clId="{816C5932-1727-44C7-89B3-15E7D65EE030}" dt="2023-02-13T16:42:32.440" v="227" actId="478"/>
          <ac:grpSpMkLst>
            <pc:docMk/>
            <pc:sldMk cId="4170762979" sldId="258"/>
            <ac:grpSpMk id="76" creationId="{4AA87AFB-391D-413A-9425-8929A0758A71}"/>
          </ac:grpSpMkLst>
        </pc:grpChg>
        <pc:picChg chg="del">
          <ac:chgData name="Rajesh Agrawal" userId="e11a6758-02b8-429a-83bd-9b395df08e78" providerId="ADAL" clId="{816C5932-1727-44C7-89B3-15E7D65EE030}" dt="2023-02-13T16:42:32.440" v="227" actId="478"/>
          <ac:picMkLst>
            <pc:docMk/>
            <pc:sldMk cId="4170762979" sldId="258"/>
            <ac:picMk id="1026" creationId="{864BBF49-9586-4DD1-851D-29C98B7D55AC}"/>
          </ac:picMkLst>
        </pc:picChg>
        <pc:cxnChg chg="del">
          <ac:chgData name="Rajesh Agrawal" userId="e11a6758-02b8-429a-83bd-9b395df08e78" providerId="ADAL" clId="{816C5932-1727-44C7-89B3-15E7D65EE030}" dt="2023-02-13T16:42:32.440" v="227" actId="478"/>
          <ac:cxnSpMkLst>
            <pc:docMk/>
            <pc:sldMk cId="4170762979" sldId="258"/>
            <ac:cxnSpMk id="15" creationId="{6F30627C-3C03-2D33-2A88-03DC76B62E75}"/>
          </ac:cxnSpMkLst>
        </pc:cxnChg>
        <pc:cxnChg chg="del">
          <ac:chgData name="Rajesh Agrawal" userId="e11a6758-02b8-429a-83bd-9b395df08e78" providerId="ADAL" clId="{816C5932-1727-44C7-89B3-15E7D65EE030}" dt="2023-02-13T16:42:32.440" v="227" actId="478"/>
          <ac:cxnSpMkLst>
            <pc:docMk/>
            <pc:sldMk cId="4170762979" sldId="258"/>
            <ac:cxnSpMk id="16" creationId="{EC5C6AE1-6F46-42D6-B559-F0C20E32D88D}"/>
          </ac:cxnSpMkLst>
        </pc:cxnChg>
        <pc:cxnChg chg="del">
          <ac:chgData name="Rajesh Agrawal" userId="e11a6758-02b8-429a-83bd-9b395df08e78" providerId="ADAL" clId="{816C5932-1727-44C7-89B3-15E7D65EE030}" dt="2023-02-13T16:42:32.440" v="227" actId="478"/>
          <ac:cxnSpMkLst>
            <pc:docMk/>
            <pc:sldMk cId="4170762979" sldId="258"/>
            <ac:cxnSpMk id="33" creationId="{807B4661-2219-474F-AC53-EE4D2F7EEBEE}"/>
          </ac:cxnSpMkLst>
        </pc:cxnChg>
        <pc:cxnChg chg="del">
          <ac:chgData name="Rajesh Agrawal" userId="e11a6758-02b8-429a-83bd-9b395df08e78" providerId="ADAL" clId="{816C5932-1727-44C7-89B3-15E7D65EE030}" dt="2023-02-13T16:42:32.440" v="227" actId="478"/>
          <ac:cxnSpMkLst>
            <pc:docMk/>
            <pc:sldMk cId="4170762979" sldId="258"/>
            <ac:cxnSpMk id="35" creationId="{F6238F07-A2D2-4689-A6F8-58B294AE074B}"/>
          </ac:cxnSpMkLst>
        </pc:cxnChg>
        <pc:cxnChg chg="del">
          <ac:chgData name="Rajesh Agrawal" userId="e11a6758-02b8-429a-83bd-9b395df08e78" providerId="ADAL" clId="{816C5932-1727-44C7-89B3-15E7D65EE030}" dt="2023-02-13T16:42:32.440" v="227" actId="478"/>
          <ac:cxnSpMkLst>
            <pc:docMk/>
            <pc:sldMk cId="4170762979" sldId="258"/>
            <ac:cxnSpMk id="41" creationId="{545E69F0-CD59-4582-B640-50AD0A434926}"/>
          </ac:cxnSpMkLst>
        </pc:cxnChg>
        <pc:cxnChg chg="del">
          <ac:chgData name="Rajesh Agrawal" userId="e11a6758-02b8-429a-83bd-9b395df08e78" providerId="ADAL" clId="{816C5932-1727-44C7-89B3-15E7D65EE030}" dt="2023-02-13T16:42:32.440" v="227" actId="478"/>
          <ac:cxnSpMkLst>
            <pc:docMk/>
            <pc:sldMk cId="4170762979" sldId="258"/>
            <ac:cxnSpMk id="62" creationId="{E4A26B70-D7B6-4665-B527-4A532A13FF52}"/>
          </ac:cxnSpMkLst>
        </pc:cxnChg>
        <pc:cxnChg chg="del">
          <ac:chgData name="Rajesh Agrawal" userId="e11a6758-02b8-429a-83bd-9b395df08e78" providerId="ADAL" clId="{816C5932-1727-44C7-89B3-15E7D65EE030}" dt="2023-02-13T16:42:32.440" v="227" actId="478"/>
          <ac:cxnSpMkLst>
            <pc:docMk/>
            <pc:sldMk cId="4170762979" sldId="258"/>
            <ac:cxnSpMk id="70" creationId="{B2D45EFE-CA85-42A3-80BD-3C7B8CB1E732}"/>
          </ac:cxnSpMkLst>
        </pc:cxnChg>
        <pc:cxnChg chg="del">
          <ac:chgData name="Rajesh Agrawal" userId="e11a6758-02b8-429a-83bd-9b395df08e78" providerId="ADAL" clId="{816C5932-1727-44C7-89B3-15E7D65EE030}" dt="2023-02-13T16:42:32.440" v="227" actId="478"/>
          <ac:cxnSpMkLst>
            <pc:docMk/>
            <pc:sldMk cId="4170762979" sldId="258"/>
            <ac:cxnSpMk id="79" creationId="{323BD497-B9F5-4FF1-BD59-D36A39CF182D}"/>
          </ac:cxnSpMkLst>
        </pc:cxnChg>
      </pc:sldChg>
      <pc:sldChg chg="del">
        <pc:chgData name="Rajesh Agrawal" userId="e11a6758-02b8-429a-83bd-9b395df08e78" providerId="ADAL" clId="{816C5932-1727-44C7-89B3-15E7D65EE030}" dt="2023-02-13T16:42:45.323" v="228" actId="47"/>
        <pc:sldMkLst>
          <pc:docMk/>
          <pc:sldMk cId="765895478" sldId="259"/>
        </pc:sldMkLst>
      </pc:sldChg>
      <pc:sldChg chg="add">
        <pc:chgData name="Rajesh Agrawal" userId="e11a6758-02b8-429a-83bd-9b395df08e78" providerId="ADAL" clId="{816C5932-1727-44C7-89B3-15E7D65EE030}" dt="2023-02-13T18:33:54.294" v="2526"/>
        <pc:sldMkLst>
          <pc:docMk/>
          <pc:sldMk cId="3305206621" sldId="266"/>
        </pc:sldMkLst>
      </pc:sldChg>
      <pc:sldChg chg="add modNotesTx">
        <pc:chgData name="Rajesh Agrawal" userId="e11a6758-02b8-429a-83bd-9b395df08e78" providerId="ADAL" clId="{816C5932-1727-44C7-89B3-15E7D65EE030}" dt="2023-02-13T18:34:11.523" v="2527" actId="6549"/>
        <pc:sldMkLst>
          <pc:docMk/>
          <pc:sldMk cId="312493627" sldId="267"/>
        </pc:sldMkLst>
      </pc:sldChg>
      <pc:sldChg chg="del">
        <pc:chgData name="Rajesh Agrawal" userId="e11a6758-02b8-429a-83bd-9b395df08e78" providerId="ADAL" clId="{816C5932-1727-44C7-89B3-15E7D65EE030}" dt="2023-02-13T17:31:30.312" v="1809" actId="47"/>
        <pc:sldMkLst>
          <pc:docMk/>
          <pc:sldMk cId="904368945" sldId="737"/>
        </pc:sldMkLst>
      </pc:sldChg>
      <pc:sldChg chg="modSp mod modNotes modNotesTx">
        <pc:chgData name="Rajesh Agrawal" userId="e11a6758-02b8-429a-83bd-9b395df08e78" providerId="ADAL" clId="{816C5932-1727-44C7-89B3-15E7D65EE030}" dt="2023-02-13T17:21:19.590" v="1668" actId="255"/>
        <pc:sldMkLst>
          <pc:docMk/>
          <pc:sldMk cId="451228849" sldId="1701"/>
        </pc:sldMkLst>
        <pc:spChg chg="mod">
          <ac:chgData name="Rajesh Agrawal" userId="e11a6758-02b8-429a-83bd-9b395df08e78" providerId="ADAL" clId="{816C5932-1727-44C7-89B3-15E7D65EE030}" dt="2023-02-13T17:21:19.590" v="1668" actId="255"/>
          <ac:spMkLst>
            <pc:docMk/>
            <pc:sldMk cId="451228849" sldId="1701"/>
            <ac:spMk id="5" creationId="{1D2C8A1A-FF45-47CA-AE3E-B7D81FE81F25}"/>
          </ac:spMkLst>
        </pc:spChg>
      </pc:sldChg>
      <pc:sldChg chg="addSp modSp add mod">
        <pc:chgData name="Rajesh Agrawal" userId="e11a6758-02b8-429a-83bd-9b395df08e78" providerId="ADAL" clId="{816C5932-1727-44C7-89B3-15E7D65EE030}" dt="2023-02-13T18:21:08.904" v="2265" actId="20577"/>
        <pc:sldMkLst>
          <pc:docMk/>
          <pc:sldMk cId="2979105742" sldId="4592"/>
        </pc:sldMkLst>
        <pc:spChg chg="mod">
          <ac:chgData name="Rajesh Agrawal" userId="e11a6758-02b8-429a-83bd-9b395df08e78" providerId="ADAL" clId="{816C5932-1727-44C7-89B3-15E7D65EE030}" dt="2023-02-13T18:08:17.138" v="2034" actId="1036"/>
          <ac:spMkLst>
            <pc:docMk/>
            <pc:sldMk cId="2979105742" sldId="4592"/>
            <ac:spMk id="2" creationId="{043E92D9-3871-458E-A6C8-B516A9454016}"/>
          </ac:spMkLst>
        </pc:spChg>
        <pc:spChg chg="mod">
          <ac:chgData name="Rajesh Agrawal" userId="e11a6758-02b8-429a-83bd-9b395df08e78" providerId="ADAL" clId="{816C5932-1727-44C7-89B3-15E7D65EE030}" dt="2023-02-13T18:08:17.138" v="2034" actId="1036"/>
          <ac:spMkLst>
            <pc:docMk/>
            <pc:sldMk cId="2979105742" sldId="4592"/>
            <ac:spMk id="3" creationId="{C6C2CD33-9944-4EDE-A805-70013D495454}"/>
          </ac:spMkLst>
        </pc:spChg>
        <pc:spChg chg="mod">
          <ac:chgData name="Rajesh Agrawal" userId="e11a6758-02b8-429a-83bd-9b395df08e78" providerId="ADAL" clId="{816C5932-1727-44C7-89B3-15E7D65EE030}" dt="2023-02-13T18:08:17.138" v="2034" actId="1036"/>
          <ac:spMkLst>
            <pc:docMk/>
            <pc:sldMk cId="2979105742" sldId="4592"/>
            <ac:spMk id="4" creationId="{457FF5BA-0275-4410-8033-754F420B5561}"/>
          </ac:spMkLst>
        </pc:spChg>
        <pc:spChg chg="add mod">
          <ac:chgData name="Rajesh Agrawal" userId="e11a6758-02b8-429a-83bd-9b395df08e78" providerId="ADAL" clId="{816C5932-1727-44C7-89B3-15E7D65EE030}" dt="2023-02-13T18:08:39.385" v="2039" actId="113"/>
          <ac:spMkLst>
            <pc:docMk/>
            <pc:sldMk cId="2979105742" sldId="4592"/>
            <ac:spMk id="6" creationId="{FCD0E05E-3068-FB58-9365-2A2AEA35676B}"/>
          </ac:spMkLst>
        </pc:spChg>
        <pc:spChg chg="mod">
          <ac:chgData name="Rajesh Agrawal" userId="e11a6758-02b8-429a-83bd-9b395df08e78" providerId="ADAL" clId="{816C5932-1727-44C7-89B3-15E7D65EE030}" dt="2023-02-13T18:08:17.138" v="2034" actId="1036"/>
          <ac:spMkLst>
            <pc:docMk/>
            <pc:sldMk cId="2979105742" sldId="4592"/>
            <ac:spMk id="8" creationId="{E5D5A407-02BC-4507-83D2-336791431D9A}"/>
          </ac:spMkLst>
        </pc:spChg>
        <pc:spChg chg="mod">
          <ac:chgData name="Rajesh Agrawal" userId="e11a6758-02b8-429a-83bd-9b395df08e78" providerId="ADAL" clId="{816C5932-1727-44C7-89B3-15E7D65EE030}" dt="2023-02-13T18:08:17.138" v="2034" actId="1036"/>
          <ac:spMkLst>
            <pc:docMk/>
            <pc:sldMk cId="2979105742" sldId="4592"/>
            <ac:spMk id="9" creationId="{94207892-4206-45D9-80AF-A49C87D27B88}"/>
          </ac:spMkLst>
        </pc:spChg>
        <pc:spChg chg="mod">
          <ac:chgData name="Rajesh Agrawal" userId="e11a6758-02b8-429a-83bd-9b395df08e78" providerId="ADAL" clId="{816C5932-1727-44C7-89B3-15E7D65EE030}" dt="2023-02-13T18:08:17.138" v="2034" actId="1036"/>
          <ac:spMkLst>
            <pc:docMk/>
            <pc:sldMk cId="2979105742" sldId="4592"/>
            <ac:spMk id="11" creationId="{0DCE1539-6E07-43CC-9D30-97A62CCD4CB3}"/>
          </ac:spMkLst>
        </pc:spChg>
        <pc:spChg chg="mod">
          <ac:chgData name="Rajesh Agrawal" userId="e11a6758-02b8-429a-83bd-9b395df08e78" providerId="ADAL" clId="{816C5932-1727-44C7-89B3-15E7D65EE030}" dt="2023-02-13T18:08:17.138" v="2034" actId="1036"/>
          <ac:spMkLst>
            <pc:docMk/>
            <pc:sldMk cId="2979105742" sldId="4592"/>
            <ac:spMk id="12" creationId="{5DE9F5A9-2989-4D00-B0D0-3EF147F1A7FC}"/>
          </ac:spMkLst>
        </pc:spChg>
        <pc:spChg chg="mod">
          <ac:chgData name="Rajesh Agrawal" userId="e11a6758-02b8-429a-83bd-9b395df08e78" providerId="ADAL" clId="{816C5932-1727-44C7-89B3-15E7D65EE030}" dt="2023-02-13T18:08:17.138" v="2034" actId="1036"/>
          <ac:spMkLst>
            <pc:docMk/>
            <pc:sldMk cId="2979105742" sldId="4592"/>
            <ac:spMk id="13" creationId="{27BE1205-9988-4225-8631-9EB66A0FC5DD}"/>
          </ac:spMkLst>
        </pc:spChg>
        <pc:spChg chg="mod">
          <ac:chgData name="Rajesh Agrawal" userId="e11a6758-02b8-429a-83bd-9b395df08e78" providerId="ADAL" clId="{816C5932-1727-44C7-89B3-15E7D65EE030}" dt="2023-02-13T18:08:17.138" v="2034" actId="1036"/>
          <ac:spMkLst>
            <pc:docMk/>
            <pc:sldMk cId="2979105742" sldId="4592"/>
            <ac:spMk id="14" creationId="{9A0B949F-5A6F-4857-A115-0F820A0070C1}"/>
          </ac:spMkLst>
        </pc:spChg>
        <pc:spChg chg="mod">
          <ac:chgData name="Rajesh Agrawal" userId="e11a6758-02b8-429a-83bd-9b395df08e78" providerId="ADAL" clId="{816C5932-1727-44C7-89B3-15E7D65EE030}" dt="2023-02-13T18:08:17.138" v="2034" actId="1036"/>
          <ac:spMkLst>
            <pc:docMk/>
            <pc:sldMk cId="2979105742" sldId="4592"/>
            <ac:spMk id="15" creationId="{ADEC4B06-EDF7-4C11-B970-9244E1A58239}"/>
          </ac:spMkLst>
        </pc:spChg>
        <pc:spChg chg="mod">
          <ac:chgData name="Rajesh Agrawal" userId="e11a6758-02b8-429a-83bd-9b395df08e78" providerId="ADAL" clId="{816C5932-1727-44C7-89B3-15E7D65EE030}" dt="2023-02-13T18:08:17.138" v="2034" actId="1036"/>
          <ac:spMkLst>
            <pc:docMk/>
            <pc:sldMk cId="2979105742" sldId="4592"/>
            <ac:spMk id="16" creationId="{092C65CC-BA9F-40D9-B259-1575CF805A32}"/>
          </ac:spMkLst>
        </pc:spChg>
        <pc:spChg chg="mod">
          <ac:chgData name="Rajesh Agrawal" userId="e11a6758-02b8-429a-83bd-9b395df08e78" providerId="ADAL" clId="{816C5932-1727-44C7-89B3-15E7D65EE030}" dt="2023-02-13T18:08:17.138" v="2034" actId="1036"/>
          <ac:spMkLst>
            <pc:docMk/>
            <pc:sldMk cId="2979105742" sldId="4592"/>
            <ac:spMk id="19" creationId="{FF92D0E6-B5CC-475F-8413-B3FBE1F9011E}"/>
          </ac:spMkLst>
        </pc:spChg>
        <pc:spChg chg="mod">
          <ac:chgData name="Rajesh Agrawal" userId="e11a6758-02b8-429a-83bd-9b395df08e78" providerId="ADAL" clId="{816C5932-1727-44C7-89B3-15E7D65EE030}" dt="2023-02-13T18:08:17.138" v="2034" actId="1036"/>
          <ac:spMkLst>
            <pc:docMk/>
            <pc:sldMk cId="2979105742" sldId="4592"/>
            <ac:spMk id="20" creationId="{79D5E64C-BBD2-4411-AD6A-03DB73F42C82}"/>
          </ac:spMkLst>
        </pc:spChg>
        <pc:spChg chg="mod">
          <ac:chgData name="Rajesh Agrawal" userId="e11a6758-02b8-429a-83bd-9b395df08e78" providerId="ADAL" clId="{816C5932-1727-44C7-89B3-15E7D65EE030}" dt="2023-02-13T18:08:17.138" v="2034" actId="1036"/>
          <ac:spMkLst>
            <pc:docMk/>
            <pc:sldMk cId="2979105742" sldId="4592"/>
            <ac:spMk id="22" creationId="{1F0471CB-6E8A-4AF1-96A3-8723A2D66C13}"/>
          </ac:spMkLst>
        </pc:spChg>
        <pc:spChg chg="mod">
          <ac:chgData name="Rajesh Agrawal" userId="e11a6758-02b8-429a-83bd-9b395df08e78" providerId="ADAL" clId="{816C5932-1727-44C7-89B3-15E7D65EE030}" dt="2023-02-13T18:08:17.138" v="2034" actId="1036"/>
          <ac:spMkLst>
            <pc:docMk/>
            <pc:sldMk cId="2979105742" sldId="4592"/>
            <ac:spMk id="24" creationId="{D7BC2653-9362-4030-A081-FB1403B4B79D}"/>
          </ac:spMkLst>
        </pc:spChg>
        <pc:spChg chg="mod">
          <ac:chgData name="Rajesh Agrawal" userId="e11a6758-02b8-429a-83bd-9b395df08e78" providerId="ADAL" clId="{816C5932-1727-44C7-89B3-15E7D65EE030}" dt="2023-02-13T18:08:17.138" v="2034" actId="1036"/>
          <ac:spMkLst>
            <pc:docMk/>
            <pc:sldMk cId="2979105742" sldId="4592"/>
            <ac:spMk id="25" creationId="{FBC47349-ADB5-4DA3-BD9B-8A155F099594}"/>
          </ac:spMkLst>
        </pc:spChg>
        <pc:spChg chg="mod">
          <ac:chgData name="Rajesh Agrawal" userId="e11a6758-02b8-429a-83bd-9b395df08e78" providerId="ADAL" clId="{816C5932-1727-44C7-89B3-15E7D65EE030}" dt="2023-02-13T18:08:17.138" v="2034" actId="1036"/>
          <ac:spMkLst>
            <pc:docMk/>
            <pc:sldMk cId="2979105742" sldId="4592"/>
            <ac:spMk id="28" creationId="{EA485D9C-DA74-4E67-B511-5A8DF469622A}"/>
          </ac:spMkLst>
        </pc:spChg>
        <pc:spChg chg="mod">
          <ac:chgData name="Rajesh Agrawal" userId="e11a6758-02b8-429a-83bd-9b395df08e78" providerId="ADAL" clId="{816C5932-1727-44C7-89B3-15E7D65EE030}" dt="2023-02-13T18:08:17.138" v="2034" actId="1036"/>
          <ac:spMkLst>
            <pc:docMk/>
            <pc:sldMk cId="2979105742" sldId="4592"/>
            <ac:spMk id="29" creationId="{4EF933F5-DD57-4A5F-BC48-3AEAC8C3615D}"/>
          </ac:spMkLst>
        </pc:spChg>
        <pc:spChg chg="mod">
          <ac:chgData name="Rajesh Agrawal" userId="e11a6758-02b8-429a-83bd-9b395df08e78" providerId="ADAL" clId="{816C5932-1727-44C7-89B3-15E7D65EE030}" dt="2023-02-13T18:08:17.138" v="2034" actId="1036"/>
          <ac:spMkLst>
            <pc:docMk/>
            <pc:sldMk cId="2979105742" sldId="4592"/>
            <ac:spMk id="30" creationId="{C0FC1F8E-9354-4971-8AFE-AD0BDAF4D287}"/>
          </ac:spMkLst>
        </pc:spChg>
        <pc:spChg chg="mod">
          <ac:chgData name="Rajesh Agrawal" userId="e11a6758-02b8-429a-83bd-9b395df08e78" providerId="ADAL" clId="{816C5932-1727-44C7-89B3-15E7D65EE030}" dt="2023-02-13T18:08:17.138" v="2034" actId="1036"/>
          <ac:spMkLst>
            <pc:docMk/>
            <pc:sldMk cId="2979105742" sldId="4592"/>
            <ac:spMk id="31" creationId="{41D7CC11-6635-47A5-94F7-7D484D7D7F08}"/>
          </ac:spMkLst>
        </pc:spChg>
        <pc:spChg chg="mod">
          <ac:chgData name="Rajesh Agrawal" userId="e11a6758-02b8-429a-83bd-9b395df08e78" providerId="ADAL" clId="{816C5932-1727-44C7-89B3-15E7D65EE030}" dt="2023-02-13T18:08:17.138" v="2034" actId="1036"/>
          <ac:spMkLst>
            <pc:docMk/>
            <pc:sldMk cId="2979105742" sldId="4592"/>
            <ac:spMk id="32" creationId="{842B66E5-0C82-46FB-8A22-702CB57B9829}"/>
          </ac:spMkLst>
        </pc:spChg>
        <pc:spChg chg="mod">
          <ac:chgData name="Rajesh Agrawal" userId="e11a6758-02b8-429a-83bd-9b395df08e78" providerId="ADAL" clId="{816C5932-1727-44C7-89B3-15E7D65EE030}" dt="2023-02-13T18:08:17.138" v="2034" actId="1036"/>
          <ac:spMkLst>
            <pc:docMk/>
            <pc:sldMk cId="2979105742" sldId="4592"/>
            <ac:spMk id="33" creationId="{19EB83E9-4699-4976-9990-34B9D0810642}"/>
          </ac:spMkLst>
        </pc:spChg>
        <pc:spChg chg="mod">
          <ac:chgData name="Rajesh Agrawal" userId="e11a6758-02b8-429a-83bd-9b395df08e78" providerId="ADAL" clId="{816C5932-1727-44C7-89B3-15E7D65EE030}" dt="2023-02-13T18:08:17.138" v="2034" actId="1036"/>
          <ac:spMkLst>
            <pc:docMk/>
            <pc:sldMk cId="2979105742" sldId="4592"/>
            <ac:spMk id="34" creationId="{0E49FD32-17A0-487F-8D1A-0A58366BD609}"/>
          </ac:spMkLst>
        </pc:spChg>
        <pc:spChg chg="mod">
          <ac:chgData name="Rajesh Agrawal" userId="e11a6758-02b8-429a-83bd-9b395df08e78" providerId="ADAL" clId="{816C5932-1727-44C7-89B3-15E7D65EE030}" dt="2023-02-13T18:08:17.138" v="2034" actId="1036"/>
          <ac:spMkLst>
            <pc:docMk/>
            <pc:sldMk cId="2979105742" sldId="4592"/>
            <ac:spMk id="35" creationId="{D81927AA-6E75-4F42-9F88-377B7C8217AE}"/>
          </ac:spMkLst>
        </pc:spChg>
        <pc:spChg chg="mod">
          <ac:chgData name="Rajesh Agrawal" userId="e11a6758-02b8-429a-83bd-9b395df08e78" providerId="ADAL" clId="{816C5932-1727-44C7-89B3-15E7D65EE030}" dt="2023-02-13T18:21:08.904" v="2265" actId="20577"/>
          <ac:spMkLst>
            <pc:docMk/>
            <pc:sldMk cId="2979105742" sldId="4592"/>
            <ac:spMk id="36" creationId="{C73D8C60-D1A4-40E5-BFA2-E6FD3D08C84E}"/>
          </ac:spMkLst>
        </pc:spChg>
        <pc:spChg chg="mod">
          <ac:chgData name="Rajesh Agrawal" userId="e11a6758-02b8-429a-83bd-9b395df08e78" providerId="ADAL" clId="{816C5932-1727-44C7-89B3-15E7D65EE030}" dt="2023-02-13T18:08:17.138" v="2034" actId="1036"/>
          <ac:spMkLst>
            <pc:docMk/>
            <pc:sldMk cId="2979105742" sldId="4592"/>
            <ac:spMk id="38" creationId="{0F02EBC9-5ED0-455E-B6CE-AB0236A5910B}"/>
          </ac:spMkLst>
        </pc:spChg>
        <pc:spChg chg="mod">
          <ac:chgData name="Rajesh Agrawal" userId="e11a6758-02b8-429a-83bd-9b395df08e78" providerId="ADAL" clId="{816C5932-1727-44C7-89B3-15E7D65EE030}" dt="2023-02-13T18:08:17.138" v="2034" actId="1036"/>
          <ac:spMkLst>
            <pc:docMk/>
            <pc:sldMk cId="2979105742" sldId="4592"/>
            <ac:spMk id="40" creationId="{71F84955-4F97-470D-9AE9-74CA2B9B9CBC}"/>
          </ac:spMkLst>
        </pc:spChg>
        <pc:spChg chg="mod">
          <ac:chgData name="Rajesh Agrawal" userId="e11a6758-02b8-429a-83bd-9b395df08e78" providerId="ADAL" clId="{816C5932-1727-44C7-89B3-15E7D65EE030}" dt="2023-02-13T18:08:17.138" v="2034" actId="1036"/>
          <ac:spMkLst>
            <pc:docMk/>
            <pc:sldMk cId="2979105742" sldId="4592"/>
            <ac:spMk id="41" creationId="{5AA10ED2-7F7A-485F-B666-4E1F386F8B12}"/>
          </ac:spMkLst>
        </pc:spChg>
        <pc:spChg chg="mod">
          <ac:chgData name="Rajesh Agrawal" userId="e11a6758-02b8-429a-83bd-9b395df08e78" providerId="ADAL" clId="{816C5932-1727-44C7-89B3-15E7D65EE030}" dt="2023-02-13T18:06:14.380" v="1944" actId="1035"/>
          <ac:spMkLst>
            <pc:docMk/>
            <pc:sldMk cId="2979105742" sldId="4592"/>
            <ac:spMk id="47" creationId="{CBC4670E-5A80-4BAA-8E4B-F5C9CC208F17}"/>
          </ac:spMkLst>
        </pc:spChg>
        <pc:spChg chg="mod">
          <ac:chgData name="Rajesh Agrawal" userId="e11a6758-02b8-429a-83bd-9b395df08e78" providerId="ADAL" clId="{816C5932-1727-44C7-89B3-15E7D65EE030}" dt="2023-02-13T18:08:17.138" v="2034" actId="1036"/>
          <ac:spMkLst>
            <pc:docMk/>
            <pc:sldMk cId="2979105742" sldId="4592"/>
            <ac:spMk id="52" creationId="{15FA5F70-C64A-4AB1-8D06-48B0366E6646}"/>
          </ac:spMkLst>
        </pc:spChg>
        <pc:spChg chg="mod">
          <ac:chgData name="Rajesh Agrawal" userId="e11a6758-02b8-429a-83bd-9b395df08e78" providerId="ADAL" clId="{816C5932-1727-44C7-89B3-15E7D65EE030}" dt="2023-02-13T18:08:17.138" v="2034" actId="1036"/>
          <ac:spMkLst>
            <pc:docMk/>
            <pc:sldMk cId="2979105742" sldId="4592"/>
            <ac:spMk id="58" creationId="{64C268E8-409F-4E6D-9B6F-2F87F6DEAF5E}"/>
          </ac:spMkLst>
        </pc:spChg>
        <pc:spChg chg="mod">
          <ac:chgData name="Rajesh Agrawal" userId="e11a6758-02b8-429a-83bd-9b395df08e78" providerId="ADAL" clId="{816C5932-1727-44C7-89B3-15E7D65EE030}" dt="2023-02-13T18:08:17.138" v="2034" actId="1036"/>
          <ac:spMkLst>
            <pc:docMk/>
            <pc:sldMk cId="2979105742" sldId="4592"/>
            <ac:spMk id="62" creationId="{FF021DFD-755C-4830-BEF6-973503177D26}"/>
          </ac:spMkLst>
        </pc:spChg>
        <pc:spChg chg="mod">
          <ac:chgData name="Rajesh Agrawal" userId="e11a6758-02b8-429a-83bd-9b395df08e78" providerId="ADAL" clId="{816C5932-1727-44C7-89B3-15E7D65EE030}" dt="2023-02-13T18:08:17.138" v="2034" actId="1036"/>
          <ac:spMkLst>
            <pc:docMk/>
            <pc:sldMk cId="2979105742" sldId="4592"/>
            <ac:spMk id="96261" creationId="{1677280C-9292-456C-8CFA-3E616DA6BB2C}"/>
          </ac:spMkLst>
        </pc:spChg>
        <pc:spChg chg="mod">
          <ac:chgData name="Rajesh Agrawal" userId="e11a6758-02b8-429a-83bd-9b395df08e78" providerId="ADAL" clId="{816C5932-1727-44C7-89B3-15E7D65EE030}" dt="2023-02-13T18:08:17.138" v="2034" actId="1036"/>
          <ac:spMkLst>
            <pc:docMk/>
            <pc:sldMk cId="2979105742" sldId="4592"/>
            <ac:spMk id="96262" creationId="{1C19FC1B-65CD-4F29-B4EB-42818E887792}"/>
          </ac:spMkLst>
        </pc:spChg>
        <pc:spChg chg="mod">
          <ac:chgData name="Rajesh Agrawal" userId="e11a6758-02b8-429a-83bd-9b395df08e78" providerId="ADAL" clId="{816C5932-1727-44C7-89B3-15E7D65EE030}" dt="2023-02-13T18:08:17.138" v="2034" actId="1036"/>
          <ac:spMkLst>
            <pc:docMk/>
            <pc:sldMk cId="2979105742" sldId="4592"/>
            <ac:spMk id="96267" creationId="{3B50E6B4-B474-4FD5-8138-F3FB4C279273}"/>
          </ac:spMkLst>
        </pc:spChg>
        <pc:cxnChg chg="mod">
          <ac:chgData name="Rajesh Agrawal" userId="e11a6758-02b8-429a-83bd-9b395df08e78" providerId="ADAL" clId="{816C5932-1727-44C7-89B3-15E7D65EE030}" dt="2023-02-13T18:08:17.138" v="2034" actId="1036"/>
          <ac:cxnSpMkLst>
            <pc:docMk/>
            <pc:sldMk cId="2979105742" sldId="4592"/>
            <ac:cxnSpMk id="5" creationId="{1F971044-32CA-024D-A682-08AE88C24731}"/>
          </ac:cxnSpMkLst>
        </pc:cxnChg>
        <pc:cxnChg chg="mod">
          <ac:chgData name="Rajesh Agrawal" userId="e11a6758-02b8-429a-83bd-9b395df08e78" providerId="ADAL" clId="{816C5932-1727-44C7-89B3-15E7D65EE030}" dt="2023-02-13T18:08:17.138" v="2034" actId="1036"/>
          <ac:cxnSpMkLst>
            <pc:docMk/>
            <pc:sldMk cId="2979105742" sldId="4592"/>
            <ac:cxnSpMk id="7" creationId="{F83B68BB-E6EC-43BC-950E-BC8AF7BAED88}"/>
          </ac:cxnSpMkLst>
        </pc:cxnChg>
        <pc:cxnChg chg="mod">
          <ac:chgData name="Rajesh Agrawal" userId="e11a6758-02b8-429a-83bd-9b395df08e78" providerId="ADAL" clId="{816C5932-1727-44C7-89B3-15E7D65EE030}" dt="2023-02-13T18:08:17.138" v="2034" actId="1036"/>
          <ac:cxnSpMkLst>
            <pc:docMk/>
            <pc:sldMk cId="2979105742" sldId="4592"/>
            <ac:cxnSpMk id="42" creationId="{352BC24F-BA36-45A1-91D2-9CBE6785CE33}"/>
          </ac:cxnSpMkLst>
        </pc:cxnChg>
        <pc:cxnChg chg="mod">
          <ac:chgData name="Rajesh Agrawal" userId="e11a6758-02b8-429a-83bd-9b395df08e78" providerId="ADAL" clId="{816C5932-1727-44C7-89B3-15E7D65EE030}" dt="2023-02-13T18:08:28.038" v="2035" actId="14100"/>
          <ac:cxnSpMkLst>
            <pc:docMk/>
            <pc:sldMk cId="2979105742" sldId="4592"/>
            <ac:cxnSpMk id="43" creationId="{A691C9EB-7DE6-42AE-AD03-DF8A3B3D5680}"/>
          </ac:cxnSpMkLst>
        </pc:cxnChg>
      </pc:sldChg>
      <pc:sldChg chg="addSp modSp add del mod">
        <pc:chgData name="Rajesh Agrawal" userId="e11a6758-02b8-429a-83bd-9b395df08e78" providerId="ADAL" clId="{816C5932-1727-44C7-89B3-15E7D65EE030}" dt="2023-02-13T18:35:27.605" v="2547" actId="14734"/>
        <pc:sldMkLst>
          <pc:docMk/>
          <pc:sldMk cId="230982120" sldId="4596"/>
        </pc:sldMkLst>
        <pc:spChg chg="mod">
          <ac:chgData name="Rajesh Agrawal" userId="e11a6758-02b8-429a-83bd-9b395df08e78" providerId="ADAL" clId="{816C5932-1727-44C7-89B3-15E7D65EE030}" dt="2023-02-13T18:21:31.649" v="2275" actId="20577"/>
          <ac:spMkLst>
            <pc:docMk/>
            <pc:sldMk cId="230982120" sldId="4596"/>
            <ac:spMk id="2" creationId="{B19CE865-DDB0-1D49-9FAD-9AD8E32F778B}"/>
          </ac:spMkLst>
        </pc:spChg>
        <pc:spChg chg="add mod">
          <ac:chgData name="Rajesh Agrawal" userId="e11a6758-02b8-429a-83bd-9b395df08e78" providerId="ADAL" clId="{816C5932-1727-44C7-89B3-15E7D65EE030}" dt="2023-02-13T18:24:03.917" v="2350" actId="14100"/>
          <ac:spMkLst>
            <pc:docMk/>
            <pc:sldMk cId="230982120" sldId="4596"/>
            <ac:spMk id="3" creationId="{7A79CF2A-7E07-7833-AA61-32EA1C47CF0E}"/>
          </ac:spMkLst>
        </pc:spChg>
        <pc:graphicFrameChg chg="mod modGraphic">
          <ac:chgData name="Rajesh Agrawal" userId="e11a6758-02b8-429a-83bd-9b395df08e78" providerId="ADAL" clId="{816C5932-1727-44C7-89B3-15E7D65EE030}" dt="2023-02-13T18:35:27.605" v="2547" actId="14734"/>
          <ac:graphicFrameMkLst>
            <pc:docMk/>
            <pc:sldMk cId="230982120" sldId="4596"/>
            <ac:graphicFrameMk id="35" creationId="{25D1F5D2-1176-475F-BAF5-CF0A36EEF086}"/>
          </ac:graphicFrameMkLst>
        </pc:graphicFrameChg>
      </pc:sldChg>
      <pc:sldChg chg="add del">
        <pc:chgData name="Rajesh Agrawal" userId="e11a6758-02b8-429a-83bd-9b395df08e78" providerId="ADAL" clId="{816C5932-1727-44C7-89B3-15E7D65EE030}" dt="2023-02-13T18:10:10.763" v="2040" actId="47"/>
        <pc:sldMkLst>
          <pc:docMk/>
          <pc:sldMk cId="1419502702" sldId="4622"/>
        </pc:sldMkLst>
      </pc:sldChg>
      <pc:sldChg chg="modSp mod">
        <pc:chgData name="Rajesh Agrawal" userId="e11a6758-02b8-429a-83bd-9b395df08e78" providerId="ADAL" clId="{816C5932-1727-44C7-89B3-15E7D65EE030}" dt="2023-02-13T17:17:44.789" v="1541" actId="20577"/>
        <pc:sldMkLst>
          <pc:docMk/>
          <pc:sldMk cId="1292624924" sldId="2142533257"/>
        </pc:sldMkLst>
        <pc:spChg chg="mod">
          <ac:chgData name="Rajesh Agrawal" userId="e11a6758-02b8-429a-83bd-9b395df08e78" providerId="ADAL" clId="{816C5932-1727-44C7-89B3-15E7D65EE030}" dt="2023-02-13T17:17:44.789" v="1541" actId="20577"/>
          <ac:spMkLst>
            <pc:docMk/>
            <pc:sldMk cId="1292624924" sldId="2142533257"/>
            <ac:spMk id="7" creationId="{D90C66AF-67DF-C092-DBDD-7B788ED11F97}"/>
          </ac:spMkLst>
        </pc:spChg>
      </pc:sldChg>
      <pc:sldChg chg="modSp mod">
        <pc:chgData name="Rajesh Agrawal" userId="e11a6758-02b8-429a-83bd-9b395df08e78" providerId="ADAL" clId="{816C5932-1727-44C7-89B3-15E7D65EE030}" dt="2023-02-13T18:26:22.296" v="2501" actId="21"/>
        <pc:sldMkLst>
          <pc:docMk/>
          <pc:sldMk cId="571740554" sldId="2142533264"/>
        </pc:sldMkLst>
        <pc:spChg chg="mod">
          <ac:chgData name="Rajesh Agrawal" userId="e11a6758-02b8-429a-83bd-9b395df08e78" providerId="ADAL" clId="{816C5932-1727-44C7-89B3-15E7D65EE030}" dt="2023-02-13T18:26:12.935" v="2499" actId="20577"/>
          <ac:spMkLst>
            <pc:docMk/>
            <pc:sldMk cId="571740554" sldId="2142533264"/>
            <ac:spMk id="6" creationId="{5A00FC32-B26C-9994-228D-3664AF8AD364}"/>
          </ac:spMkLst>
        </pc:spChg>
        <pc:spChg chg="mod">
          <ac:chgData name="Rajesh Agrawal" userId="e11a6758-02b8-429a-83bd-9b395df08e78" providerId="ADAL" clId="{816C5932-1727-44C7-89B3-15E7D65EE030}" dt="2023-02-13T18:26:22.296" v="2501" actId="21"/>
          <ac:spMkLst>
            <pc:docMk/>
            <pc:sldMk cId="571740554" sldId="2142533264"/>
            <ac:spMk id="8" creationId="{9C2BD2F6-2428-69E8-36C7-6CFE26B1EFFB}"/>
          </ac:spMkLst>
        </pc:spChg>
      </pc:sldChg>
      <pc:sldChg chg="del">
        <pc:chgData name="Rajesh Agrawal" userId="e11a6758-02b8-429a-83bd-9b395df08e78" providerId="ADAL" clId="{816C5932-1727-44C7-89B3-15E7D65EE030}" dt="2023-02-13T18:18:18.552" v="2242" actId="47"/>
        <pc:sldMkLst>
          <pc:docMk/>
          <pc:sldMk cId="2104035384" sldId="2142533267"/>
        </pc:sldMkLst>
      </pc:sldChg>
      <pc:sldChg chg="del">
        <pc:chgData name="Rajesh Agrawal" userId="e11a6758-02b8-429a-83bd-9b395df08e78" providerId="ADAL" clId="{816C5932-1727-44C7-89B3-15E7D65EE030}" dt="2023-02-13T18:18:22.471" v="2243" actId="47"/>
        <pc:sldMkLst>
          <pc:docMk/>
          <pc:sldMk cId="3468075158" sldId="2142533268"/>
        </pc:sldMkLst>
      </pc:sldChg>
      <pc:sldChg chg="del">
        <pc:chgData name="Rajesh Agrawal" userId="e11a6758-02b8-429a-83bd-9b395df08e78" providerId="ADAL" clId="{816C5932-1727-44C7-89B3-15E7D65EE030}" dt="2023-02-13T18:18:24.805" v="2244" actId="47"/>
        <pc:sldMkLst>
          <pc:docMk/>
          <pc:sldMk cId="2359184473" sldId="2142533270"/>
        </pc:sldMkLst>
      </pc:sldChg>
      <pc:sldChg chg="addSp delSp">
        <pc:chgData name="Rajesh Agrawal" userId="e11a6758-02b8-429a-83bd-9b395df08e78" providerId="ADAL" clId="{816C5932-1727-44C7-89B3-15E7D65EE030}" dt="2023-02-13T17:32:20.941" v="1813"/>
        <pc:sldMkLst>
          <pc:docMk/>
          <pc:sldMk cId="2969502916" sldId="2142533273"/>
        </pc:sldMkLst>
        <pc:graphicFrameChg chg="add del">
          <ac:chgData name="Rajesh Agrawal" userId="e11a6758-02b8-429a-83bd-9b395df08e78" providerId="ADAL" clId="{816C5932-1727-44C7-89B3-15E7D65EE030}" dt="2023-02-13T17:32:18.784" v="1811"/>
          <ac:graphicFrameMkLst>
            <pc:docMk/>
            <pc:sldMk cId="2969502916" sldId="2142533273"/>
            <ac:graphicFrameMk id="6" creationId="{D502F37F-8E67-E120-245C-CA84673802C4}"/>
          </ac:graphicFrameMkLst>
        </pc:graphicFrameChg>
        <pc:graphicFrameChg chg="add del">
          <ac:chgData name="Rajesh Agrawal" userId="e11a6758-02b8-429a-83bd-9b395df08e78" providerId="ADAL" clId="{816C5932-1727-44C7-89B3-15E7D65EE030}" dt="2023-02-13T17:32:20.941" v="1813"/>
          <ac:graphicFrameMkLst>
            <pc:docMk/>
            <pc:sldMk cId="2969502916" sldId="2142533273"/>
            <ac:graphicFrameMk id="8" creationId="{F4C945AD-DAC2-BCE3-D553-D81E814F431C}"/>
          </ac:graphicFrameMkLst>
        </pc:graphicFrameChg>
      </pc:sldChg>
      <pc:sldChg chg="modSp mod">
        <pc:chgData name="Rajesh Agrawal" userId="e11a6758-02b8-429a-83bd-9b395df08e78" providerId="ADAL" clId="{816C5932-1727-44C7-89B3-15E7D65EE030}" dt="2023-02-13T17:30:30.407" v="1808" actId="1076"/>
        <pc:sldMkLst>
          <pc:docMk/>
          <pc:sldMk cId="1698109796" sldId="2142533279"/>
        </pc:sldMkLst>
        <pc:graphicFrameChg chg="mod modGraphic">
          <ac:chgData name="Rajesh Agrawal" userId="e11a6758-02b8-429a-83bd-9b395df08e78" providerId="ADAL" clId="{816C5932-1727-44C7-89B3-15E7D65EE030}" dt="2023-02-13T17:30:30.407" v="1808" actId="1076"/>
          <ac:graphicFrameMkLst>
            <pc:docMk/>
            <pc:sldMk cId="1698109796" sldId="2142533279"/>
            <ac:graphicFrameMk id="4" creationId="{77C2D57C-5FF1-3985-ABDA-43A26DC05647}"/>
          </ac:graphicFrameMkLst>
        </pc:graphicFrameChg>
      </pc:sldChg>
      <pc:sldChg chg="modSp del mod">
        <pc:chgData name="Rajesh Agrawal" userId="e11a6758-02b8-429a-83bd-9b395df08e78" providerId="ADAL" clId="{816C5932-1727-44C7-89B3-15E7D65EE030}" dt="2023-02-13T17:05:14.387" v="1013" actId="47"/>
        <pc:sldMkLst>
          <pc:docMk/>
          <pc:sldMk cId="3651061098" sldId="2142533282"/>
        </pc:sldMkLst>
        <pc:spChg chg="mod">
          <ac:chgData name="Rajesh Agrawal" userId="e11a6758-02b8-429a-83bd-9b395df08e78" providerId="ADAL" clId="{816C5932-1727-44C7-89B3-15E7D65EE030}" dt="2023-02-13T17:05:05.016" v="1011" actId="21"/>
          <ac:spMkLst>
            <pc:docMk/>
            <pc:sldMk cId="3651061098" sldId="2142533282"/>
            <ac:spMk id="19" creationId="{00000000-0000-0000-0000-000000000000}"/>
          </ac:spMkLst>
        </pc:spChg>
      </pc:sldChg>
      <pc:sldChg chg="modSp mod">
        <pc:chgData name="Rajesh Agrawal" userId="e11a6758-02b8-429a-83bd-9b395df08e78" providerId="ADAL" clId="{816C5932-1727-44C7-89B3-15E7D65EE030}" dt="2023-02-13T17:27:13.872" v="1761" actId="2165"/>
        <pc:sldMkLst>
          <pc:docMk/>
          <pc:sldMk cId="2445753321" sldId="2142533285"/>
        </pc:sldMkLst>
        <pc:graphicFrameChg chg="mod modGraphic">
          <ac:chgData name="Rajesh Agrawal" userId="e11a6758-02b8-429a-83bd-9b395df08e78" providerId="ADAL" clId="{816C5932-1727-44C7-89B3-15E7D65EE030}" dt="2023-02-13T17:27:13.872" v="1761" actId="2165"/>
          <ac:graphicFrameMkLst>
            <pc:docMk/>
            <pc:sldMk cId="2445753321" sldId="2142533285"/>
            <ac:graphicFrameMk id="6" creationId="{3A8BE7AE-A1A6-4BB5-74E3-912C76EE7374}"/>
          </ac:graphicFrameMkLst>
        </pc:graphicFrameChg>
      </pc:sldChg>
      <pc:sldChg chg="del">
        <pc:chgData name="Rajesh Agrawal" userId="e11a6758-02b8-429a-83bd-9b395df08e78" providerId="ADAL" clId="{816C5932-1727-44C7-89B3-15E7D65EE030}" dt="2023-02-13T16:37:46.031" v="161" actId="47"/>
        <pc:sldMkLst>
          <pc:docMk/>
          <pc:sldMk cId="4227710034" sldId="2142533294"/>
        </pc:sldMkLst>
      </pc:sldChg>
      <pc:sldChg chg="modSp mod">
        <pc:chgData name="Rajesh Agrawal" userId="e11a6758-02b8-429a-83bd-9b395df08e78" providerId="ADAL" clId="{816C5932-1727-44C7-89B3-15E7D65EE030}" dt="2023-02-13T16:51:22.330" v="815" actId="20577"/>
        <pc:sldMkLst>
          <pc:docMk/>
          <pc:sldMk cId="3236617890" sldId="2142533299"/>
        </pc:sldMkLst>
        <pc:graphicFrameChg chg="mod modGraphic">
          <ac:chgData name="Rajesh Agrawal" userId="e11a6758-02b8-429a-83bd-9b395df08e78" providerId="ADAL" clId="{816C5932-1727-44C7-89B3-15E7D65EE030}" dt="2023-02-13T16:51:22.330" v="815" actId="20577"/>
          <ac:graphicFrameMkLst>
            <pc:docMk/>
            <pc:sldMk cId="3236617890" sldId="2142533299"/>
            <ac:graphicFrameMk id="3" creationId="{3FFC4CBA-FB29-981D-13ED-D5F6E83639BE}"/>
          </ac:graphicFrameMkLst>
        </pc:graphicFrameChg>
      </pc:sldChg>
      <pc:sldChg chg="modSp mod">
        <pc:chgData name="Rajesh Agrawal" userId="e11a6758-02b8-429a-83bd-9b395df08e78" providerId="ADAL" clId="{816C5932-1727-44C7-89B3-15E7D65EE030}" dt="2023-02-13T16:56:44.206" v="955" actId="20577"/>
        <pc:sldMkLst>
          <pc:docMk/>
          <pc:sldMk cId="3288565277" sldId="2142533300"/>
        </pc:sldMkLst>
        <pc:spChg chg="mod">
          <ac:chgData name="Rajesh Agrawal" userId="e11a6758-02b8-429a-83bd-9b395df08e78" providerId="ADAL" clId="{816C5932-1727-44C7-89B3-15E7D65EE030}" dt="2023-02-13T16:56:44.206" v="955" actId="20577"/>
          <ac:spMkLst>
            <pc:docMk/>
            <pc:sldMk cId="3288565277" sldId="2142533300"/>
            <ac:spMk id="19" creationId="{00000000-0000-0000-0000-000000000000}"/>
          </ac:spMkLst>
        </pc:spChg>
      </pc:sldChg>
      <pc:sldChg chg="modSp del mod">
        <pc:chgData name="Rajesh Agrawal" userId="e11a6758-02b8-429a-83bd-9b395df08e78" providerId="ADAL" clId="{816C5932-1727-44C7-89B3-15E7D65EE030}" dt="2023-02-13T18:27:00.044" v="2506" actId="47"/>
        <pc:sldMkLst>
          <pc:docMk/>
          <pc:sldMk cId="3227745875" sldId="2142533301"/>
        </pc:sldMkLst>
        <pc:spChg chg="mod">
          <ac:chgData name="Rajesh Agrawal" userId="e11a6758-02b8-429a-83bd-9b395df08e78" providerId="ADAL" clId="{816C5932-1727-44C7-89B3-15E7D65EE030}" dt="2023-02-13T18:26:57.293" v="2505" actId="20577"/>
          <ac:spMkLst>
            <pc:docMk/>
            <pc:sldMk cId="3227745875" sldId="2142533301"/>
            <ac:spMk id="2" creationId="{00000000-0000-0000-0000-000000000000}"/>
          </ac:spMkLst>
        </pc:spChg>
      </pc:sldChg>
      <pc:sldChg chg="addSp delSp modSp add mod">
        <pc:chgData name="Rajesh Agrawal" userId="e11a6758-02b8-429a-83bd-9b395df08e78" providerId="ADAL" clId="{816C5932-1727-44C7-89B3-15E7D65EE030}" dt="2023-02-13T16:54:12.078" v="912" actId="20577"/>
        <pc:sldMkLst>
          <pc:docMk/>
          <pc:sldMk cId="3166159804" sldId="2142533303"/>
        </pc:sldMkLst>
        <pc:spChg chg="mod">
          <ac:chgData name="Rajesh Agrawal" userId="e11a6758-02b8-429a-83bd-9b395df08e78" providerId="ADAL" clId="{816C5932-1727-44C7-89B3-15E7D65EE030}" dt="2023-02-13T16:54:12.078" v="912" actId="20577"/>
          <ac:spMkLst>
            <pc:docMk/>
            <pc:sldMk cId="3166159804" sldId="2142533303"/>
            <ac:spMk id="2" creationId="{00000000-0000-0000-0000-000000000000}"/>
          </ac:spMkLst>
        </pc:spChg>
        <pc:spChg chg="del">
          <ac:chgData name="Rajesh Agrawal" userId="e11a6758-02b8-429a-83bd-9b395df08e78" providerId="ADAL" clId="{816C5932-1727-44C7-89B3-15E7D65EE030}" dt="2023-02-13T16:07:41.814" v="4" actId="478"/>
          <ac:spMkLst>
            <pc:docMk/>
            <pc:sldMk cId="3166159804" sldId="2142533303"/>
            <ac:spMk id="3" creationId="{6C41CDB8-632F-4984-A67B-551DCF594424}"/>
          </ac:spMkLst>
        </pc:spChg>
        <pc:spChg chg="del">
          <ac:chgData name="Rajesh Agrawal" userId="e11a6758-02b8-429a-83bd-9b395df08e78" providerId="ADAL" clId="{816C5932-1727-44C7-89B3-15E7D65EE030}" dt="2023-02-13T16:07:41.814" v="4" actId="478"/>
          <ac:spMkLst>
            <pc:docMk/>
            <pc:sldMk cId="3166159804" sldId="2142533303"/>
            <ac:spMk id="4" creationId="{00000000-0000-0000-0000-000000000000}"/>
          </ac:spMkLst>
        </pc:spChg>
        <pc:spChg chg="del">
          <ac:chgData name="Rajesh Agrawal" userId="e11a6758-02b8-429a-83bd-9b395df08e78" providerId="ADAL" clId="{816C5932-1727-44C7-89B3-15E7D65EE030}" dt="2023-02-13T16:07:41.814" v="4" actId="478"/>
          <ac:spMkLst>
            <pc:docMk/>
            <pc:sldMk cId="3166159804" sldId="2142533303"/>
            <ac:spMk id="5" creationId="{83DDCD00-1B75-4CBD-84F3-C15189E421DC}"/>
          </ac:spMkLst>
        </pc:spChg>
        <pc:spChg chg="del">
          <ac:chgData name="Rajesh Agrawal" userId="e11a6758-02b8-429a-83bd-9b395df08e78" providerId="ADAL" clId="{816C5932-1727-44C7-89B3-15E7D65EE030}" dt="2023-02-13T16:07:41.814" v="4" actId="478"/>
          <ac:spMkLst>
            <pc:docMk/>
            <pc:sldMk cId="3166159804" sldId="2142533303"/>
            <ac:spMk id="6" creationId="{6ADC2DFC-D829-4D30-9BA8-F781B4D6733F}"/>
          </ac:spMkLst>
        </pc:spChg>
        <pc:spChg chg="del">
          <ac:chgData name="Rajesh Agrawal" userId="e11a6758-02b8-429a-83bd-9b395df08e78" providerId="ADAL" clId="{816C5932-1727-44C7-89B3-15E7D65EE030}" dt="2023-02-13T16:07:41.814" v="4" actId="478"/>
          <ac:spMkLst>
            <pc:docMk/>
            <pc:sldMk cId="3166159804" sldId="2142533303"/>
            <ac:spMk id="7" creationId="{1F1A707B-4C0D-4681-A46F-9F8EC7D5FA3E}"/>
          </ac:spMkLst>
        </pc:spChg>
        <pc:spChg chg="del">
          <ac:chgData name="Rajesh Agrawal" userId="e11a6758-02b8-429a-83bd-9b395df08e78" providerId="ADAL" clId="{816C5932-1727-44C7-89B3-15E7D65EE030}" dt="2023-02-13T16:07:41.814" v="4" actId="478"/>
          <ac:spMkLst>
            <pc:docMk/>
            <pc:sldMk cId="3166159804" sldId="2142533303"/>
            <ac:spMk id="8" creationId="{B27382FF-97CF-458A-9F53-F5921654C102}"/>
          </ac:spMkLst>
        </pc:spChg>
        <pc:spChg chg="del">
          <ac:chgData name="Rajesh Agrawal" userId="e11a6758-02b8-429a-83bd-9b395df08e78" providerId="ADAL" clId="{816C5932-1727-44C7-89B3-15E7D65EE030}" dt="2023-02-13T16:07:41.814" v="4" actId="478"/>
          <ac:spMkLst>
            <pc:docMk/>
            <pc:sldMk cId="3166159804" sldId="2142533303"/>
            <ac:spMk id="9" creationId="{3241B97D-DE41-4627-B11D-2FB2CA16BFB4}"/>
          </ac:spMkLst>
        </pc:spChg>
        <pc:spChg chg="del">
          <ac:chgData name="Rajesh Agrawal" userId="e11a6758-02b8-429a-83bd-9b395df08e78" providerId="ADAL" clId="{816C5932-1727-44C7-89B3-15E7D65EE030}" dt="2023-02-13T16:07:41.814" v="4" actId="478"/>
          <ac:spMkLst>
            <pc:docMk/>
            <pc:sldMk cId="3166159804" sldId="2142533303"/>
            <ac:spMk id="10" creationId="{B3A8676B-4B9D-7DBE-BC69-C3D4552CC4E3}"/>
          </ac:spMkLst>
        </pc:spChg>
        <pc:spChg chg="del">
          <ac:chgData name="Rajesh Agrawal" userId="e11a6758-02b8-429a-83bd-9b395df08e78" providerId="ADAL" clId="{816C5932-1727-44C7-89B3-15E7D65EE030}" dt="2023-02-13T16:07:41.814" v="4" actId="478"/>
          <ac:spMkLst>
            <pc:docMk/>
            <pc:sldMk cId="3166159804" sldId="2142533303"/>
            <ac:spMk id="11" creationId="{D5BF939C-CE81-4D86-BAF1-F4A563ED3BCE}"/>
          </ac:spMkLst>
        </pc:spChg>
        <pc:spChg chg="del">
          <ac:chgData name="Rajesh Agrawal" userId="e11a6758-02b8-429a-83bd-9b395df08e78" providerId="ADAL" clId="{816C5932-1727-44C7-89B3-15E7D65EE030}" dt="2023-02-13T16:07:41.814" v="4" actId="478"/>
          <ac:spMkLst>
            <pc:docMk/>
            <pc:sldMk cId="3166159804" sldId="2142533303"/>
            <ac:spMk id="12" creationId="{FADA96EF-7E60-26D9-BFF1-60ECAEA61A19}"/>
          </ac:spMkLst>
        </pc:spChg>
        <pc:spChg chg="del">
          <ac:chgData name="Rajesh Agrawal" userId="e11a6758-02b8-429a-83bd-9b395df08e78" providerId="ADAL" clId="{816C5932-1727-44C7-89B3-15E7D65EE030}" dt="2023-02-13T16:07:41.814" v="4" actId="478"/>
          <ac:spMkLst>
            <pc:docMk/>
            <pc:sldMk cId="3166159804" sldId="2142533303"/>
            <ac:spMk id="13" creationId="{06B71548-6C91-4D22-BB06-284AF9D165AD}"/>
          </ac:spMkLst>
        </pc:spChg>
        <pc:spChg chg="del">
          <ac:chgData name="Rajesh Agrawal" userId="e11a6758-02b8-429a-83bd-9b395df08e78" providerId="ADAL" clId="{816C5932-1727-44C7-89B3-15E7D65EE030}" dt="2023-02-13T16:07:41.814" v="4" actId="478"/>
          <ac:spMkLst>
            <pc:docMk/>
            <pc:sldMk cId="3166159804" sldId="2142533303"/>
            <ac:spMk id="14" creationId="{A29B64BF-CBB2-DB7D-EE76-AAED38D034E6}"/>
          </ac:spMkLst>
        </pc:spChg>
        <pc:spChg chg="del">
          <ac:chgData name="Rajesh Agrawal" userId="e11a6758-02b8-429a-83bd-9b395df08e78" providerId="ADAL" clId="{816C5932-1727-44C7-89B3-15E7D65EE030}" dt="2023-02-13T16:07:41.814" v="4" actId="478"/>
          <ac:spMkLst>
            <pc:docMk/>
            <pc:sldMk cId="3166159804" sldId="2142533303"/>
            <ac:spMk id="17" creationId="{2168876C-0A33-BCC2-6176-EB0FF2FE4F06}"/>
          </ac:spMkLst>
        </pc:spChg>
        <pc:spChg chg="add del mod">
          <ac:chgData name="Rajesh Agrawal" userId="e11a6758-02b8-429a-83bd-9b395df08e78" providerId="ADAL" clId="{816C5932-1727-44C7-89B3-15E7D65EE030}" dt="2023-02-13T16:07:55.770" v="6"/>
          <ac:spMkLst>
            <pc:docMk/>
            <pc:sldMk cId="3166159804" sldId="2142533303"/>
            <ac:spMk id="18" creationId="{1AFE80A2-6A6E-27DB-8229-8239D9B2928B}"/>
          </ac:spMkLst>
        </pc:spChg>
        <pc:spChg chg="add del mod">
          <ac:chgData name="Rajesh Agrawal" userId="e11a6758-02b8-429a-83bd-9b395df08e78" providerId="ADAL" clId="{816C5932-1727-44C7-89B3-15E7D65EE030}" dt="2023-02-13T16:07:55.770" v="6"/>
          <ac:spMkLst>
            <pc:docMk/>
            <pc:sldMk cId="3166159804" sldId="2142533303"/>
            <ac:spMk id="19" creationId="{1C832E3C-614E-27E5-BCA3-AE607272056A}"/>
          </ac:spMkLst>
        </pc:spChg>
        <pc:spChg chg="add del mod">
          <ac:chgData name="Rajesh Agrawal" userId="e11a6758-02b8-429a-83bd-9b395df08e78" providerId="ADAL" clId="{816C5932-1727-44C7-89B3-15E7D65EE030}" dt="2023-02-13T16:07:55.770" v="6"/>
          <ac:spMkLst>
            <pc:docMk/>
            <pc:sldMk cId="3166159804" sldId="2142533303"/>
            <ac:spMk id="20" creationId="{818EDADA-615F-971E-0661-F08474E0B826}"/>
          </ac:spMkLst>
        </pc:spChg>
        <pc:spChg chg="add del mod">
          <ac:chgData name="Rajesh Agrawal" userId="e11a6758-02b8-429a-83bd-9b395df08e78" providerId="ADAL" clId="{816C5932-1727-44C7-89B3-15E7D65EE030}" dt="2023-02-13T16:07:55.770" v="6"/>
          <ac:spMkLst>
            <pc:docMk/>
            <pc:sldMk cId="3166159804" sldId="2142533303"/>
            <ac:spMk id="21" creationId="{F7BFB52B-7596-2952-553C-0562E63910E9}"/>
          </ac:spMkLst>
        </pc:spChg>
        <pc:spChg chg="add del mod">
          <ac:chgData name="Rajesh Agrawal" userId="e11a6758-02b8-429a-83bd-9b395df08e78" providerId="ADAL" clId="{816C5932-1727-44C7-89B3-15E7D65EE030}" dt="2023-02-13T16:07:55.770" v="6"/>
          <ac:spMkLst>
            <pc:docMk/>
            <pc:sldMk cId="3166159804" sldId="2142533303"/>
            <ac:spMk id="22" creationId="{C145480E-AA4F-5B19-F8DA-57A343A919EA}"/>
          </ac:spMkLst>
        </pc:spChg>
        <pc:spChg chg="add del mod">
          <ac:chgData name="Rajesh Agrawal" userId="e11a6758-02b8-429a-83bd-9b395df08e78" providerId="ADAL" clId="{816C5932-1727-44C7-89B3-15E7D65EE030}" dt="2023-02-13T16:07:55.770" v="6"/>
          <ac:spMkLst>
            <pc:docMk/>
            <pc:sldMk cId="3166159804" sldId="2142533303"/>
            <ac:spMk id="23" creationId="{B27B6C28-EA0F-C4D9-616A-E420FD3B0265}"/>
          </ac:spMkLst>
        </pc:spChg>
        <pc:spChg chg="add del mod">
          <ac:chgData name="Rajesh Agrawal" userId="e11a6758-02b8-429a-83bd-9b395df08e78" providerId="ADAL" clId="{816C5932-1727-44C7-89B3-15E7D65EE030}" dt="2023-02-13T16:07:55.770" v="6"/>
          <ac:spMkLst>
            <pc:docMk/>
            <pc:sldMk cId="3166159804" sldId="2142533303"/>
            <ac:spMk id="24" creationId="{BFFD53C8-73CC-B917-D72C-6A19DE9D5673}"/>
          </ac:spMkLst>
        </pc:spChg>
        <pc:spChg chg="add del mod">
          <ac:chgData name="Rajesh Agrawal" userId="e11a6758-02b8-429a-83bd-9b395df08e78" providerId="ADAL" clId="{816C5932-1727-44C7-89B3-15E7D65EE030}" dt="2023-02-13T16:07:55.770" v="6"/>
          <ac:spMkLst>
            <pc:docMk/>
            <pc:sldMk cId="3166159804" sldId="2142533303"/>
            <ac:spMk id="29" creationId="{FD923834-F9D6-012F-51BF-D371B0213574}"/>
          </ac:spMkLst>
        </pc:spChg>
        <pc:spChg chg="del">
          <ac:chgData name="Rajesh Agrawal" userId="e11a6758-02b8-429a-83bd-9b395df08e78" providerId="ADAL" clId="{816C5932-1727-44C7-89B3-15E7D65EE030}" dt="2023-02-13T16:07:41.814" v="4" actId="478"/>
          <ac:spMkLst>
            <pc:docMk/>
            <pc:sldMk cId="3166159804" sldId="2142533303"/>
            <ac:spMk id="30" creationId="{D73052E8-1E81-486A-8818-218F05C21171}"/>
          </ac:spMkLst>
        </pc:spChg>
        <pc:spChg chg="del">
          <ac:chgData name="Rajesh Agrawal" userId="e11a6758-02b8-429a-83bd-9b395df08e78" providerId="ADAL" clId="{816C5932-1727-44C7-89B3-15E7D65EE030}" dt="2023-02-13T16:07:41.814" v="4" actId="478"/>
          <ac:spMkLst>
            <pc:docMk/>
            <pc:sldMk cId="3166159804" sldId="2142533303"/>
            <ac:spMk id="31" creationId="{892A6A5A-EB6E-4276-A08D-2EA1A8B2CA06}"/>
          </ac:spMkLst>
        </pc:spChg>
        <pc:spChg chg="del">
          <ac:chgData name="Rajesh Agrawal" userId="e11a6758-02b8-429a-83bd-9b395df08e78" providerId="ADAL" clId="{816C5932-1727-44C7-89B3-15E7D65EE030}" dt="2023-02-13T16:07:41.814" v="4" actId="478"/>
          <ac:spMkLst>
            <pc:docMk/>
            <pc:sldMk cId="3166159804" sldId="2142533303"/>
            <ac:spMk id="32" creationId="{30E818B3-DC4A-44E8-8E81-72278C135C79}"/>
          </ac:spMkLst>
        </pc:spChg>
        <pc:spChg chg="add del mod">
          <ac:chgData name="Rajesh Agrawal" userId="e11a6758-02b8-429a-83bd-9b395df08e78" providerId="ADAL" clId="{816C5932-1727-44C7-89B3-15E7D65EE030}" dt="2023-02-13T16:07:55.770" v="6"/>
          <ac:spMkLst>
            <pc:docMk/>
            <pc:sldMk cId="3166159804" sldId="2142533303"/>
            <ac:spMk id="34" creationId="{23CA6E7B-7C51-DD13-399F-8A87A9BD4B69}"/>
          </ac:spMkLst>
        </pc:spChg>
        <pc:spChg chg="add del mod">
          <ac:chgData name="Rajesh Agrawal" userId="e11a6758-02b8-429a-83bd-9b395df08e78" providerId="ADAL" clId="{816C5932-1727-44C7-89B3-15E7D65EE030}" dt="2023-02-13T16:07:55.770" v="6"/>
          <ac:spMkLst>
            <pc:docMk/>
            <pc:sldMk cId="3166159804" sldId="2142533303"/>
            <ac:spMk id="36" creationId="{8E50D845-2829-242E-3DC6-D59D00136FAE}"/>
          </ac:spMkLst>
        </pc:spChg>
        <pc:spChg chg="add del mod">
          <ac:chgData name="Rajesh Agrawal" userId="e11a6758-02b8-429a-83bd-9b395df08e78" providerId="ADAL" clId="{816C5932-1727-44C7-89B3-15E7D65EE030}" dt="2023-02-13T16:07:55.770" v="6"/>
          <ac:spMkLst>
            <pc:docMk/>
            <pc:sldMk cId="3166159804" sldId="2142533303"/>
            <ac:spMk id="37" creationId="{F30376E1-3D38-6A31-BE05-83CA818D34BB}"/>
          </ac:spMkLst>
        </pc:spChg>
        <pc:spChg chg="add del mod">
          <ac:chgData name="Rajesh Agrawal" userId="e11a6758-02b8-429a-83bd-9b395df08e78" providerId="ADAL" clId="{816C5932-1727-44C7-89B3-15E7D65EE030}" dt="2023-02-13T16:07:55.770" v="6"/>
          <ac:spMkLst>
            <pc:docMk/>
            <pc:sldMk cId="3166159804" sldId="2142533303"/>
            <ac:spMk id="38" creationId="{49AF9679-3482-8350-4D27-470E153E3E97}"/>
          </ac:spMkLst>
        </pc:spChg>
        <pc:spChg chg="add del mod">
          <ac:chgData name="Rajesh Agrawal" userId="e11a6758-02b8-429a-83bd-9b395df08e78" providerId="ADAL" clId="{816C5932-1727-44C7-89B3-15E7D65EE030}" dt="2023-02-13T16:07:55.770" v="6"/>
          <ac:spMkLst>
            <pc:docMk/>
            <pc:sldMk cId="3166159804" sldId="2142533303"/>
            <ac:spMk id="39" creationId="{9B6C902C-5DEA-84B0-1851-37D97CABC7DA}"/>
          </ac:spMkLst>
        </pc:spChg>
        <pc:spChg chg="add del mod">
          <ac:chgData name="Rajesh Agrawal" userId="e11a6758-02b8-429a-83bd-9b395df08e78" providerId="ADAL" clId="{816C5932-1727-44C7-89B3-15E7D65EE030}" dt="2023-02-13T16:07:55.770" v="6"/>
          <ac:spMkLst>
            <pc:docMk/>
            <pc:sldMk cId="3166159804" sldId="2142533303"/>
            <ac:spMk id="40" creationId="{BBF09C67-6E72-766A-64F8-2109F1D16B2B}"/>
          </ac:spMkLst>
        </pc:spChg>
        <pc:spChg chg="del">
          <ac:chgData name="Rajesh Agrawal" userId="e11a6758-02b8-429a-83bd-9b395df08e78" providerId="ADAL" clId="{816C5932-1727-44C7-89B3-15E7D65EE030}" dt="2023-02-13T16:07:41.814" v="4" actId="478"/>
          <ac:spMkLst>
            <pc:docMk/>
            <pc:sldMk cId="3166159804" sldId="2142533303"/>
            <ac:spMk id="42" creationId="{F1ABC2B1-5754-4938-BCE0-5FC663647408}"/>
          </ac:spMkLst>
        </pc:spChg>
        <pc:spChg chg="del">
          <ac:chgData name="Rajesh Agrawal" userId="e11a6758-02b8-429a-83bd-9b395df08e78" providerId="ADAL" clId="{816C5932-1727-44C7-89B3-15E7D65EE030}" dt="2023-02-13T16:07:41.814" v="4" actId="478"/>
          <ac:spMkLst>
            <pc:docMk/>
            <pc:sldMk cId="3166159804" sldId="2142533303"/>
            <ac:spMk id="43" creationId="{26E5E230-325D-42A4-B9D6-CE08FBE9C2BC}"/>
          </ac:spMkLst>
        </pc:spChg>
        <pc:spChg chg="add del mod">
          <ac:chgData name="Rajesh Agrawal" userId="e11a6758-02b8-429a-83bd-9b395df08e78" providerId="ADAL" clId="{816C5932-1727-44C7-89B3-15E7D65EE030}" dt="2023-02-13T16:07:55.770" v="6"/>
          <ac:spMkLst>
            <pc:docMk/>
            <pc:sldMk cId="3166159804" sldId="2142533303"/>
            <ac:spMk id="44" creationId="{002DE61A-258B-A59D-C11D-982E5AFD59D7}"/>
          </ac:spMkLst>
        </pc:spChg>
        <pc:spChg chg="del">
          <ac:chgData name="Rajesh Agrawal" userId="e11a6758-02b8-429a-83bd-9b395df08e78" providerId="ADAL" clId="{816C5932-1727-44C7-89B3-15E7D65EE030}" dt="2023-02-13T16:07:41.814" v="4" actId="478"/>
          <ac:spMkLst>
            <pc:docMk/>
            <pc:sldMk cId="3166159804" sldId="2142533303"/>
            <ac:spMk id="45" creationId="{21032D92-248B-48EC-860C-B63936F6A70D}"/>
          </ac:spMkLst>
        </pc:spChg>
        <pc:spChg chg="add del mod">
          <ac:chgData name="Rajesh Agrawal" userId="e11a6758-02b8-429a-83bd-9b395df08e78" providerId="ADAL" clId="{816C5932-1727-44C7-89B3-15E7D65EE030}" dt="2023-02-13T16:07:55.770" v="6"/>
          <ac:spMkLst>
            <pc:docMk/>
            <pc:sldMk cId="3166159804" sldId="2142533303"/>
            <ac:spMk id="46" creationId="{670F52F8-CC9C-3699-854E-FD22109EE301}"/>
          </ac:spMkLst>
        </pc:spChg>
        <pc:spChg chg="add del mod">
          <ac:chgData name="Rajesh Agrawal" userId="e11a6758-02b8-429a-83bd-9b395df08e78" providerId="ADAL" clId="{816C5932-1727-44C7-89B3-15E7D65EE030}" dt="2023-02-13T16:07:55.770" v="6"/>
          <ac:spMkLst>
            <pc:docMk/>
            <pc:sldMk cId="3166159804" sldId="2142533303"/>
            <ac:spMk id="47" creationId="{E766ABFB-8BAC-39AA-7122-11CA49B1A6BE}"/>
          </ac:spMkLst>
        </pc:spChg>
        <pc:spChg chg="del">
          <ac:chgData name="Rajesh Agrawal" userId="e11a6758-02b8-429a-83bd-9b395df08e78" providerId="ADAL" clId="{816C5932-1727-44C7-89B3-15E7D65EE030}" dt="2023-02-13T16:07:41.814" v="4" actId="478"/>
          <ac:spMkLst>
            <pc:docMk/>
            <pc:sldMk cId="3166159804" sldId="2142533303"/>
            <ac:spMk id="48" creationId="{C4C8A4AA-0B9B-4EBA-A099-9EE9B56D55B5}"/>
          </ac:spMkLst>
        </pc:spChg>
        <pc:spChg chg="add del mod">
          <ac:chgData name="Rajesh Agrawal" userId="e11a6758-02b8-429a-83bd-9b395df08e78" providerId="ADAL" clId="{816C5932-1727-44C7-89B3-15E7D65EE030}" dt="2023-02-13T16:07:55.770" v="6"/>
          <ac:spMkLst>
            <pc:docMk/>
            <pc:sldMk cId="3166159804" sldId="2142533303"/>
            <ac:spMk id="49" creationId="{B2CAB33A-278B-2CE1-0197-88F31C543F6F}"/>
          </ac:spMkLst>
        </pc:spChg>
        <pc:spChg chg="add del mod">
          <ac:chgData name="Rajesh Agrawal" userId="e11a6758-02b8-429a-83bd-9b395df08e78" providerId="ADAL" clId="{816C5932-1727-44C7-89B3-15E7D65EE030}" dt="2023-02-13T16:07:55.770" v="6"/>
          <ac:spMkLst>
            <pc:docMk/>
            <pc:sldMk cId="3166159804" sldId="2142533303"/>
            <ac:spMk id="50" creationId="{832CB307-7966-116C-FB23-6BC4A8CBD6E0}"/>
          </ac:spMkLst>
        </pc:spChg>
        <pc:spChg chg="add del mod">
          <ac:chgData name="Rajesh Agrawal" userId="e11a6758-02b8-429a-83bd-9b395df08e78" providerId="ADAL" clId="{816C5932-1727-44C7-89B3-15E7D65EE030}" dt="2023-02-13T16:07:55.770" v="6"/>
          <ac:spMkLst>
            <pc:docMk/>
            <pc:sldMk cId="3166159804" sldId="2142533303"/>
            <ac:spMk id="51" creationId="{78D6ACF6-69E3-8E10-E84A-5C8FA0BABB26}"/>
          </ac:spMkLst>
        </pc:spChg>
        <pc:spChg chg="add del mod">
          <ac:chgData name="Rajesh Agrawal" userId="e11a6758-02b8-429a-83bd-9b395df08e78" providerId="ADAL" clId="{816C5932-1727-44C7-89B3-15E7D65EE030}" dt="2023-02-13T16:07:55.770" v="6"/>
          <ac:spMkLst>
            <pc:docMk/>
            <pc:sldMk cId="3166159804" sldId="2142533303"/>
            <ac:spMk id="52" creationId="{FD794133-F57D-9206-DB33-71D957A605F8}"/>
          </ac:spMkLst>
        </pc:spChg>
        <pc:spChg chg="add del mod">
          <ac:chgData name="Rajesh Agrawal" userId="e11a6758-02b8-429a-83bd-9b395df08e78" providerId="ADAL" clId="{816C5932-1727-44C7-89B3-15E7D65EE030}" dt="2023-02-13T16:07:55.770" v="6"/>
          <ac:spMkLst>
            <pc:docMk/>
            <pc:sldMk cId="3166159804" sldId="2142533303"/>
            <ac:spMk id="57" creationId="{2CFBD529-138A-CC5A-9A98-33847FA1147D}"/>
          </ac:spMkLst>
        </pc:spChg>
        <pc:spChg chg="add del mod">
          <ac:chgData name="Rajesh Agrawal" userId="e11a6758-02b8-429a-83bd-9b395df08e78" providerId="ADAL" clId="{816C5932-1727-44C7-89B3-15E7D65EE030}" dt="2023-02-13T16:07:55.770" v="6"/>
          <ac:spMkLst>
            <pc:docMk/>
            <pc:sldMk cId="3166159804" sldId="2142533303"/>
            <ac:spMk id="58" creationId="{58954C23-3661-0052-EEE3-6FCDF8950095}"/>
          </ac:spMkLst>
        </pc:spChg>
        <pc:spChg chg="add del mod">
          <ac:chgData name="Rajesh Agrawal" userId="e11a6758-02b8-429a-83bd-9b395df08e78" providerId="ADAL" clId="{816C5932-1727-44C7-89B3-15E7D65EE030}" dt="2023-02-13T16:07:55.770" v="6"/>
          <ac:spMkLst>
            <pc:docMk/>
            <pc:sldMk cId="3166159804" sldId="2142533303"/>
            <ac:spMk id="59" creationId="{883F494E-3112-1301-D973-03E2D6764C6C}"/>
          </ac:spMkLst>
        </pc:spChg>
        <pc:spChg chg="add del mod">
          <ac:chgData name="Rajesh Agrawal" userId="e11a6758-02b8-429a-83bd-9b395df08e78" providerId="ADAL" clId="{816C5932-1727-44C7-89B3-15E7D65EE030}" dt="2023-02-13T16:07:55.770" v="6"/>
          <ac:spMkLst>
            <pc:docMk/>
            <pc:sldMk cId="3166159804" sldId="2142533303"/>
            <ac:spMk id="60" creationId="{1CFF8C6C-ECC1-CCA2-3CF9-1DB065A5578A}"/>
          </ac:spMkLst>
        </pc:spChg>
        <pc:spChg chg="add del mod">
          <ac:chgData name="Rajesh Agrawal" userId="e11a6758-02b8-429a-83bd-9b395df08e78" providerId="ADAL" clId="{816C5932-1727-44C7-89B3-15E7D65EE030}" dt="2023-02-13T16:07:55.770" v="6"/>
          <ac:spMkLst>
            <pc:docMk/>
            <pc:sldMk cId="3166159804" sldId="2142533303"/>
            <ac:spMk id="61" creationId="{578A3770-0A36-D5E3-1897-E94CEE386B51}"/>
          </ac:spMkLst>
        </pc:spChg>
        <pc:spChg chg="del">
          <ac:chgData name="Rajesh Agrawal" userId="e11a6758-02b8-429a-83bd-9b395df08e78" providerId="ADAL" clId="{816C5932-1727-44C7-89B3-15E7D65EE030}" dt="2023-02-13T16:07:41.814" v="4" actId="478"/>
          <ac:spMkLst>
            <pc:docMk/>
            <pc:sldMk cId="3166159804" sldId="2142533303"/>
            <ac:spMk id="63" creationId="{3C65E9F1-3522-4645-91CC-0D97ED24B901}"/>
          </ac:spMkLst>
        </pc:spChg>
        <pc:spChg chg="del">
          <ac:chgData name="Rajesh Agrawal" userId="e11a6758-02b8-429a-83bd-9b395df08e78" providerId="ADAL" clId="{816C5932-1727-44C7-89B3-15E7D65EE030}" dt="2023-02-13T16:07:41.814" v="4" actId="478"/>
          <ac:spMkLst>
            <pc:docMk/>
            <pc:sldMk cId="3166159804" sldId="2142533303"/>
            <ac:spMk id="64" creationId="{51680286-1A7C-414C-B450-18202AAA2C23}"/>
          </ac:spMkLst>
        </pc:spChg>
        <pc:spChg chg="del">
          <ac:chgData name="Rajesh Agrawal" userId="e11a6758-02b8-429a-83bd-9b395df08e78" providerId="ADAL" clId="{816C5932-1727-44C7-89B3-15E7D65EE030}" dt="2023-02-13T16:07:41.814" v="4" actId="478"/>
          <ac:spMkLst>
            <pc:docMk/>
            <pc:sldMk cId="3166159804" sldId="2142533303"/>
            <ac:spMk id="65" creationId="{30FB247C-890D-4550-871F-3E15BF9D55EF}"/>
          </ac:spMkLst>
        </pc:spChg>
        <pc:spChg chg="del">
          <ac:chgData name="Rajesh Agrawal" userId="e11a6758-02b8-429a-83bd-9b395df08e78" providerId="ADAL" clId="{816C5932-1727-44C7-89B3-15E7D65EE030}" dt="2023-02-13T16:07:41.814" v="4" actId="478"/>
          <ac:spMkLst>
            <pc:docMk/>
            <pc:sldMk cId="3166159804" sldId="2142533303"/>
            <ac:spMk id="66" creationId="{6DF8086C-6C0D-407C-BE2A-8ABB9CAC7872}"/>
          </ac:spMkLst>
        </pc:spChg>
        <pc:spChg chg="del">
          <ac:chgData name="Rajesh Agrawal" userId="e11a6758-02b8-429a-83bd-9b395df08e78" providerId="ADAL" clId="{816C5932-1727-44C7-89B3-15E7D65EE030}" dt="2023-02-13T16:07:41.814" v="4" actId="478"/>
          <ac:spMkLst>
            <pc:docMk/>
            <pc:sldMk cId="3166159804" sldId="2142533303"/>
            <ac:spMk id="67" creationId="{5D7313FA-8B29-4EC4-B15B-975AAA367051}"/>
          </ac:spMkLst>
        </pc:spChg>
        <pc:spChg chg="del">
          <ac:chgData name="Rajesh Agrawal" userId="e11a6758-02b8-429a-83bd-9b395df08e78" providerId="ADAL" clId="{816C5932-1727-44C7-89B3-15E7D65EE030}" dt="2023-02-13T16:07:41.814" v="4" actId="478"/>
          <ac:spMkLst>
            <pc:docMk/>
            <pc:sldMk cId="3166159804" sldId="2142533303"/>
            <ac:spMk id="68" creationId="{7549C97F-BAA5-4710-884F-2ECA3558C0D2}"/>
          </ac:spMkLst>
        </pc:spChg>
        <pc:spChg chg="add del mod">
          <ac:chgData name="Rajesh Agrawal" userId="e11a6758-02b8-429a-83bd-9b395df08e78" providerId="ADAL" clId="{816C5932-1727-44C7-89B3-15E7D65EE030}" dt="2023-02-13T16:07:55.770" v="6"/>
          <ac:spMkLst>
            <pc:docMk/>
            <pc:sldMk cId="3166159804" sldId="2142533303"/>
            <ac:spMk id="69" creationId="{02533856-B130-5104-7443-95605AE45FFA}"/>
          </ac:spMkLst>
        </pc:spChg>
        <pc:spChg chg="add del mod">
          <ac:chgData name="Rajesh Agrawal" userId="e11a6758-02b8-429a-83bd-9b395df08e78" providerId="ADAL" clId="{816C5932-1727-44C7-89B3-15E7D65EE030}" dt="2023-02-13T16:07:55.770" v="6"/>
          <ac:spMkLst>
            <pc:docMk/>
            <pc:sldMk cId="3166159804" sldId="2142533303"/>
            <ac:spMk id="71" creationId="{22EB4529-F14F-9DFC-C835-4E143C23CD3B}"/>
          </ac:spMkLst>
        </pc:spChg>
        <pc:spChg chg="add del mod">
          <ac:chgData name="Rajesh Agrawal" userId="e11a6758-02b8-429a-83bd-9b395df08e78" providerId="ADAL" clId="{816C5932-1727-44C7-89B3-15E7D65EE030}" dt="2023-02-13T16:07:55.770" v="6"/>
          <ac:spMkLst>
            <pc:docMk/>
            <pc:sldMk cId="3166159804" sldId="2142533303"/>
            <ac:spMk id="72" creationId="{0F6F56DF-D92A-72FC-C877-0F938723111E}"/>
          </ac:spMkLst>
        </pc:spChg>
        <pc:spChg chg="add del mod">
          <ac:chgData name="Rajesh Agrawal" userId="e11a6758-02b8-429a-83bd-9b395df08e78" providerId="ADAL" clId="{816C5932-1727-44C7-89B3-15E7D65EE030}" dt="2023-02-13T16:07:55.770" v="6"/>
          <ac:spMkLst>
            <pc:docMk/>
            <pc:sldMk cId="3166159804" sldId="2142533303"/>
            <ac:spMk id="74" creationId="{C6B229A2-0A37-4BCF-E9CA-52F4DFB5AFE2}"/>
          </ac:spMkLst>
        </pc:spChg>
        <pc:spChg chg="add del mod">
          <ac:chgData name="Rajesh Agrawal" userId="e11a6758-02b8-429a-83bd-9b395df08e78" providerId="ADAL" clId="{816C5932-1727-44C7-89B3-15E7D65EE030}" dt="2023-02-13T16:07:55.770" v="6"/>
          <ac:spMkLst>
            <pc:docMk/>
            <pc:sldMk cId="3166159804" sldId="2142533303"/>
            <ac:spMk id="77" creationId="{35CA2AEE-EEE3-53AE-5678-0BE60F2002D7}"/>
          </ac:spMkLst>
        </pc:spChg>
        <pc:spChg chg="del">
          <ac:chgData name="Rajesh Agrawal" userId="e11a6758-02b8-429a-83bd-9b395df08e78" providerId="ADAL" clId="{816C5932-1727-44C7-89B3-15E7D65EE030}" dt="2023-02-13T16:07:41.814" v="4" actId="478"/>
          <ac:spMkLst>
            <pc:docMk/>
            <pc:sldMk cId="3166159804" sldId="2142533303"/>
            <ac:spMk id="78" creationId="{5805CF4C-F802-4F64-ABBE-48293379A8C7}"/>
          </ac:spMkLst>
        </pc:spChg>
        <pc:spChg chg="add del mod">
          <ac:chgData name="Rajesh Agrawal" userId="e11a6758-02b8-429a-83bd-9b395df08e78" providerId="ADAL" clId="{816C5932-1727-44C7-89B3-15E7D65EE030}" dt="2023-02-13T16:07:55.770" v="6"/>
          <ac:spMkLst>
            <pc:docMk/>
            <pc:sldMk cId="3166159804" sldId="2142533303"/>
            <ac:spMk id="80" creationId="{344489B6-F14B-E81A-23C8-C876550DD7A3}"/>
          </ac:spMkLst>
        </pc:spChg>
        <pc:spChg chg="add del mod">
          <ac:chgData name="Rajesh Agrawal" userId="e11a6758-02b8-429a-83bd-9b395df08e78" providerId="ADAL" clId="{816C5932-1727-44C7-89B3-15E7D65EE030}" dt="2023-02-13T16:07:55.770" v="6"/>
          <ac:spMkLst>
            <pc:docMk/>
            <pc:sldMk cId="3166159804" sldId="2142533303"/>
            <ac:spMk id="81" creationId="{D734869E-2BCA-B122-7A17-A9CC7F7BD3B5}"/>
          </ac:spMkLst>
        </pc:spChg>
        <pc:spChg chg="del">
          <ac:chgData name="Rajesh Agrawal" userId="e11a6758-02b8-429a-83bd-9b395df08e78" providerId="ADAL" clId="{816C5932-1727-44C7-89B3-15E7D65EE030}" dt="2023-02-13T16:07:41.814" v="4" actId="478"/>
          <ac:spMkLst>
            <pc:docMk/>
            <pc:sldMk cId="3166159804" sldId="2142533303"/>
            <ac:spMk id="82" creationId="{13CA4A2D-F2D9-4EA2-8CA2-7CF036E60E4D}"/>
          </ac:spMkLst>
        </pc:spChg>
        <pc:spChg chg="add del mod">
          <ac:chgData name="Rajesh Agrawal" userId="e11a6758-02b8-429a-83bd-9b395df08e78" providerId="ADAL" clId="{816C5932-1727-44C7-89B3-15E7D65EE030}" dt="2023-02-13T16:07:55.770" v="6"/>
          <ac:spMkLst>
            <pc:docMk/>
            <pc:sldMk cId="3166159804" sldId="2142533303"/>
            <ac:spMk id="83" creationId="{7BF06A98-D4CC-16F0-9B56-F8299D7B1F30}"/>
          </ac:spMkLst>
        </pc:spChg>
        <pc:spChg chg="add del mod">
          <ac:chgData name="Rajesh Agrawal" userId="e11a6758-02b8-429a-83bd-9b395df08e78" providerId="ADAL" clId="{816C5932-1727-44C7-89B3-15E7D65EE030}" dt="2023-02-13T16:07:55.770" v="6"/>
          <ac:spMkLst>
            <pc:docMk/>
            <pc:sldMk cId="3166159804" sldId="2142533303"/>
            <ac:spMk id="85" creationId="{3FA4D661-E680-8682-73F9-AF21A194CB52}"/>
          </ac:spMkLst>
        </pc:spChg>
        <pc:spChg chg="add del mod">
          <ac:chgData name="Rajesh Agrawal" userId="e11a6758-02b8-429a-83bd-9b395df08e78" providerId="ADAL" clId="{816C5932-1727-44C7-89B3-15E7D65EE030}" dt="2023-02-13T16:07:55.770" v="6"/>
          <ac:spMkLst>
            <pc:docMk/>
            <pc:sldMk cId="3166159804" sldId="2142533303"/>
            <ac:spMk id="86" creationId="{804AEBFB-809C-46D4-337A-AD1401C07E68}"/>
          </ac:spMkLst>
        </pc:spChg>
        <pc:spChg chg="add del mod">
          <ac:chgData name="Rajesh Agrawal" userId="e11a6758-02b8-429a-83bd-9b395df08e78" providerId="ADAL" clId="{816C5932-1727-44C7-89B3-15E7D65EE030}" dt="2023-02-13T16:07:55.770" v="6"/>
          <ac:spMkLst>
            <pc:docMk/>
            <pc:sldMk cId="3166159804" sldId="2142533303"/>
            <ac:spMk id="87" creationId="{44532A5B-B8B3-0334-5FFF-312D64F10F3E}"/>
          </ac:spMkLst>
        </pc:spChg>
        <pc:spChg chg="add del mod">
          <ac:chgData name="Rajesh Agrawal" userId="e11a6758-02b8-429a-83bd-9b395df08e78" providerId="ADAL" clId="{816C5932-1727-44C7-89B3-15E7D65EE030}" dt="2023-02-13T16:07:55.770" v="6"/>
          <ac:spMkLst>
            <pc:docMk/>
            <pc:sldMk cId="3166159804" sldId="2142533303"/>
            <ac:spMk id="88" creationId="{8CC83630-CF52-26FC-C06D-F135E0A56AC2}"/>
          </ac:spMkLst>
        </pc:spChg>
        <pc:spChg chg="add del mod">
          <ac:chgData name="Rajesh Agrawal" userId="e11a6758-02b8-429a-83bd-9b395df08e78" providerId="ADAL" clId="{816C5932-1727-44C7-89B3-15E7D65EE030}" dt="2023-02-13T16:07:55.770" v="6"/>
          <ac:spMkLst>
            <pc:docMk/>
            <pc:sldMk cId="3166159804" sldId="2142533303"/>
            <ac:spMk id="89" creationId="{919DFDB5-D1FF-8764-0F46-837AD156508C}"/>
          </ac:spMkLst>
        </pc:spChg>
        <pc:spChg chg="add del mod">
          <ac:chgData name="Rajesh Agrawal" userId="e11a6758-02b8-429a-83bd-9b395df08e78" providerId="ADAL" clId="{816C5932-1727-44C7-89B3-15E7D65EE030}" dt="2023-02-13T16:07:55.770" v="6"/>
          <ac:spMkLst>
            <pc:docMk/>
            <pc:sldMk cId="3166159804" sldId="2142533303"/>
            <ac:spMk id="90" creationId="{9BFCEB97-B2B9-E54F-7BAE-8ACD196C9685}"/>
          </ac:spMkLst>
        </pc:spChg>
        <pc:spChg chg="add del mod">
          <ac:chgData name="Rajesh Agrawal" userId="e11a6758-02b8-429a-83bd-9b395df08e78" providerId="ADAL" clId="{816C5932-1727-44C7-89B3-15E7D65EE030}" dt="2023-02-13T16:07:55.770" v="6"/>
          <ac:spMkLst>
            <pc:docMk/>
            <pc:sldMk cId="3166159804" sldId="2142533303"/>
            <ac:spMk id="97" creationId="{480C972A-5DBB-56B5-E381-759EC8507FA9}"/>
          </ac:spMkLst>
        </pc:spChg>
        <pc:spChg chg="add del mod">
          <ac:chgData name="Rajesh Agrawal" userId="e11a6758-02b8-429a-83bd-9b395df08e78" providerId="ADAL" clId="{816C5932-1727-44C7-89B3-15E7D65EE030}" dt="2023-02-13T16:07:55.770" v="6"/>
          <ac:spMkLst>
            <pc:docMk/>
            <pc:sldMk cId="3166159804" sldId="2142533303"/>
            <ac:spMk id="100" creationId="{46C3D881-DA3B-34ED-BEBB-F84EB5B3F77D}"/>
          </ac:spMkLst>
        </pc:spChg>
        <pc:spChg chg="add del mod">
          <ac:chgData name="Rajesh Agrawal" userId="e11a6758-02b8-429a-83bd-9b395df08e78" providerId="ADAL" clId="{816C5932-1727-44C7-89B3-15E7D65EE030}" dt="2023-02-13T16:07:55.770" v="6"/>
          <ac:spMkLst>
            <pc:docMk/>
            <pc:sldMk cId="3166159804" sldId="2142533303"/>
            <ac:spMk id="101" creationId="{E30AA368-EC58-0330-73FE-2A402DBE720D}"/>
          </ac:spMkLst>
        </pc:spChg>
        <pc:spChg chg="add del mod">
          <ac:chgData name="Rajesh Agrawal" userId="e11a6758-02b8-429a-83bd-9b395df08e78" providerId="ADAL" clId="{816C5932-1727-44C7-89B3-15E7D65EE030}" dt="2023-02-13T16:07:55.770" v="6"/>
          <ac:spMkLst>
            <pc:docMk/>
            <pc:sldMk cId="3166159804" sldId="2142533303"/>
            <ac:spMk id="111" creationId="{0B227501-9A44-A13D-055A-918C2CA1D507}"/>
          </ac:spMkLst>
        </pc:spChg>
        <pc:spChg chg="add del mod">
          <ac:chgData name="Rajesh Agrawal" userId="e11a6758-02b8-429a-83bd-9b395df08e78" providerId="ADAL" clId="{816C5932-1727-44C7-89B3-15E7D65EE030}" dt="2023-02-13T16:07:55.770" v="6"/>
          <ac:spMkLst>
            <pc:docMk/>
            <pc:sldMk cId="3166159804" sldId="2142533303"/>
            <ac:spMk id="112" creationId="{F7FADD32-7DC9-F430-5D21-C80AE6CA0ACB}"/>
          </ac:spMkLst>
        </pc:spChg>
        <pc:spChg chg="mod topLvl">
          <ac:chgData name="Rajesh Agrawal" userId="e11a6758-02b8-429a-83bd-9b395df08e78" providerId="ADAL" clId="{816C5932-1727-44C7-89B3-15E7D65EE030}" dt="2023-02-13T16:38:35.317" v="162" actId="165"/>
          <ac:spMkLst>
            <pc:docMk/>
            <pc:sldMk cId="3166159804" sldId="2142533303"/>
            <ac:spMk id="114" creationId="{297E1153-7F04-2A3D-46B4-A8ABA862A297}"/>
          </ac:spMkLst>
        </pc:spChg>
        <pc:spChg chg="mod topLvl">
          <ac:chgData name="Rajesh Agrawal" userId="e11a6758-02b8-429a-83bd-9b395df08e78" providerId="ADAL" clId="{816C5932-1727-44C7-89B3-15E7D65EE030}" dt="2023-02-13T16:38:35.317" v="162" actId="165"/>
          <ac:spMkLst>
            <pc:docMk/>
            <pc:sldMk cId="3166159804" sldId="2142533303"/>
            <ac:spMk id="115" creationId="{EF179710-AD20-41B3-2385-A789C47D05F6}"/>
          </ac:spMkLst>
        </pc:spChg>
        <pc:spChg chg="mod topLvl">
          <ac:chgData name="Rajesh Agrawal" userId="e11a6758-02b8-429a-83bd-9b395df08e78" providerId="ADAL" clId="{816C5932-1727-44C7-89B3-15E7D65EE030}" dt="2023-02-13T16:38:35.317" v="162" actId="165"/>
          <ac:spMkLst>
            <pc:docMk/>
            <pc:sldMk cId="3166159804" sldId="2142533303"/>
            <ac:spMk id="116" creationId="{E433F026-5D34-E0DA-8483-1E1A9A197425}"/>
          </ac:spMkLst>
        </pc:spChg>
        <pc:spChg chg="mod topLvl">
          <ac:chgData name="Rajesh Agrawal" userId="e11a6758-02b8-429a-83bd-9b395df08e78" providerId="ADAL" clId="{816C5932-1727-44C7-89B3-15E7D65EE030}" dt="2023-02-13T16:38:35.317" v="162" actId="165"/>
          <ac:spMkLst>
            <pc:docMk/>
            <pc:sldMk cId="3166159804" sldId="2142533303"/>
            <ac:spMk id="117" creationId="{C60835A2-8C1B-72FB-3620-835FBE8E0619}"/>
          </ac:spMkLst>
        </pc:spChg>
        <pc:spChg chg="mod topLvl">
          <ac:chgData name="Rajesh Agrawal" userId="e11a6758-02b8-429a-83bd-9b395df08e78" providerId="ADAL" clId="{816C5932-1727-44C7-89B3-15E7D65EE030}" dt="2023-02-13T16:38:35.317" v="162" actId="165"/>
          <ac:spMkLst>
            <pc:docMk/>
            <pc:sldMk cId="3166159804" sldId="2142533303"/>
            <ac:spMk id="118" creationId="{3E652086-2991-763A-C858-ADB7680BD4D5}"/>
          </ac:spMkLst>
        </pc:spChg>
        <pc:spChg chg="mod topLvl">
          <ac:chgData name="Rajesh Agrawal" userId="e11a6758-02b8-429a-83bd-9b395df08e78" providerId="ADAL" clId="{816C5932-1727-44C7-89B3-15E7D65EE030}" dt="2023-02-13T16:38:35.317" v="162" actId="165"/>
          <ac:spMkLst>
            <pc:docMk/>
            <pc:sldMk cId="3166159804" sldId="2142533303"/>
            <ac:spMk id="119" creationId="{7454B282-CEBB-C080-6D79-70817004072C}"/>
          </ac:spMkLst>
        </pc:spChg>
        <pc:spChg chg="mod topLvl">
          <ac:chgData name="Rajesh Agrawal" userId="e11a6758-02b8-429a-83bd-9b395df08e78" providerId="ADAL" clId="{816C5932-1727-44C7-89B3-15E7D65EE030}" dt="2023-02-13T16:38:35.317" v="162" actId="165"/>
          <ac:spMkLst>
            <pc:docMk/>
            <pc:sldMk cId="3166159804" sldId="2142533303"/>
            <ac:spMk id="120" creationId="{39C56D0A-F552-6684-2527-8D1B42569FDA}"/>
          </ac:spMkLst>
        </pc:spChg>
        <pc:spChg chg="mod topLvl">
          <ac:chgData name="Rajesh Agrawal" userId="e11a6758-02b8-429a-83bd-9b395df08e78" providerId="ADAL" clId="{816C5932-1727-44C7-89B3-15E7D65EE030}" dt="2023-02-13T16:38:35.317" v="162" actId="165"/>
          <ac:spMkLst>
            <pc:docMk/>
            <pc:sldMk cId="3166159804" sldId="2142533303"/>
            <ac:spMk id="121" creationId="{77AD5693-3D0D-06A8-25F0-BBD9AA715CE2}"/>
          </ac:spMkLst>
        </pc:spChg>
        <pc:spChg chg="mod topLvl">
          <ac:chgData name="Rajesh Agrawal" userId="e11a6758-02b8-429a-83bd-9b395df08e78" providerId="ADAL" clId="{816C5932-1727-44C7-89B3-15E7D65EE030}" dt="2023-02-13T16:38:35.317" v="162" actId="165"/>
          <ac:spMkLst>
            <pc:docMk/>
            <pc:sldMk cId="3166159804" sldId="2142533303"/>
            <ac:spMk id="122" creationId="{C266D21A-88BF-390A-4B1C-E4FC3421CBC4}"/>
          </ac:spMkLst>
        </pc:spChg>
        <pc:spChg chg="mod topLvl">
          <ac:chgData name="Rajesh Agrawal" userId="e11a6758-02b8-429a-83bd-9b395df08e78" providerId="ADAL" clId="{816C5932-1727-44C7-89B3-15E7D65EE030}" dt="2023-02-13T16:38:35.317" v="162" actId="165"/>
          <ac:spMkLst>
            <pc:docMk/>
            <pc:sldMk cId="3166159804" sldId="2142533303"/>
            <ac:spMk id="123" creationId="{925C72F8-0B03-43C7-1ED3-234B8DDB7268}"/>
          </ac:spMkLst>
        </pc:spChg>
        <pc:spChg chg="mod topLvl">
          <ac:chgData name="Rajesh Agrawal" userId="e11a6758-02b8-429a-83bd-9b395df08e78" providerId="ADAL" clId="{816C5932-1727-44C7-89B3-15E7D65EE030}" dt="2023-02-13T16:38:35.317" v="162" actId="165"/>
          <ac:spMkLst>
            <pc:docMk/>
            <pc:sldMk cId="3166159804" sldId="2142533303"/>
            <ac:spMk id="124" creationId="{CBCC705D-E008-69D6-A013-5EB2E5592E36}"/>
          </ac:spMkLst>
        </pc:spChg>
        <pc:spChg chg="mod topLvl">
          <ac:chgData name="Rajesh Agrawal" userId="e11a6758-02b8-429a-83bd-9b395df08e78" providerId="ADAL" clId="{816C5932-1727-44C7-89B3-15E7D65EE030}" dt="2023-02-13T16:38:35.317" v="162" actId="165"/>
          <ac:spMkLst>
            <pc:docMk/>
            <pc:sldMk cId="3166159804" sldId="2142533303"/>
            <ac:spMk id="125" creationId="{DC1167F6-C39D-F08E-556C-C2D28066735F}"/>
          </ac:spMkLst>
        </pc:spChg>
        <pc:spChg chg="mod topLvl">
          <ac:chgData name="Rajesh Agrawal" userId="e11a6758-02b8-429a-83bd-9b395df08e78" providerId="ADAL" clId="{816C5932-1727-44C7-89B3-15E7D65EE030}" dt="2023-02-13T16:38:35.317" v="162" actId="165"/>
          <ac:spMkLst>
            <pc:docMk/>
            <pc:sldMk cId="3166159804" sldId="2142533303"/>
            <ac:spMk id="126" creationId="{906F2200-257E-F1A2-B12B-60D9F4EB6305}"/>
          </ac:spMkLst>
        </pc:spChg>
        <pc:spChg chg="mod topLvl">
          <ac:chgData name="Rajesh Agrawal" userId="e11a6758-02b8-429a-83bd-9b395df08e78" providerId="ADAL" clId="{816C5932-1727-44C7-89B3-15E7D65EE030}" dt="2023-02-13T16:38:35.317" v="162" actId="165"/>
          <ac:spMkLst>
            <pc:docMk/>
            <pc:sldMk cId="3166159804" sldId="2142533303"/>
            <ac:spMk id="127" creationId="{B4BC674A-17D2-4287-0E19-C12D8969FD8A}"/>
          </ac:spMkLst>
        </pc:spChg>
        <pc:spChg chg="mod topLvl">
          <ac:chgData name="Rajesh Agrawal" userId="e11a6758-02b8-429a-83bd-9b395df08e78" providerId="ADAL" clId="{816C5932-1727-44C7-89B3-15E7D65EE030}" dt="2023-02-13T16:38:35.317" v="162" actId="165"/>
          <ac:spMkLst>
            <pc:docMk/>
            <pc:sldMk cId="3166159804" sldId="2142533303"/>
            <ac:spMk id="1024" creationId="{7A8BC4F1-C551-2933-64F8-9EEBB68B0447}"/>
          </ac:spMkLst>
        </pc:spChg>
        <pc:spChg chg="mod topLvl">
          <ac:chgData name="Rajesh Agrawal" userId="e11a6758-02b8-429a-83bd-9b395df08e78" providerId="ADAL" clId="{816C5932-1727-44C7-89B3-15E7D65EE030}" dt="2023-02-13T16:38:35.317" v="162" actId="165"/>
          <ac:spMkLst>
            <pc:docMk/>
            <pc:sldMk cId="3166159804" sldId="2142533303"/>
            <ac:spMk id="1025" creationId="{1552DD40-2A60-8703-7452-5728ADE3E006}"/>
          </ac:spMkLst>
        </pc:spChg>
        <pc:spChg chg="mod topLvl">
          <ac:chgData name="Rajesh Agrawal" userId="e11a6758-02b8-429a-83bd-9b395df08e78" providerId="ADAL" clId="{816C5932-1727-44C7-89B3-15E7D65EE030}" dt="2023-02-13T16:38:35.317" v="162" actId="165"/>
          <ac:spMkLst>
            <pc:docMk/>
            <pc:sldMk cId="3166159804" sldId="2142533303"/>
            <ac:spMk id="1027" creationId="{0F966D84-160E-2A95-7DCE-CE9A9D903405}"/>
          </ac:spMkLst>
        </pc:spChg>
        <pc:spChg chg="mod topLvl">
          <ac:chgData name="Rajesh Agrawal" userId="e11a6758-02b8-429a-83bd-9b395df08e78" providerId="ADAL" clId="{816C5932-1727-44C7-89B3-15E7D65EE030}" dt="2023-02-13T16:38:35.317" v="162" actId="165"/>
          <ac:spMkLst>
            <pc:docMk/>
            <pc:sldMk cId="3166159804" sldId="2142533303"/>
            <ac:spMk id="1028" creationId="{77D85549-97E4-8057-D9C1-B0DB597E2265}"/>
          </ac:spMkLst>
        </pc:spChg>
        <pc:spChg chg="mod topLvl">
          <ac:chgData name="Rajesh Agrawal" userId="e11a6758-02b8-429a-83bd-9b395df08e78" providerId="ADAL" clId="{816C5932-1727-44C7-89B3-15E7D65EE030}" dt="2023-02-13T16:38:35.317" v="162" actId="165"/>
          <ac:spMkLst>
            <pc:docMk/>
            <pc:sldMk cId="3166159804" sldId="2142533303"/>
            <ac:spMk id="1029" creationId="{6A3F7838-3991-E795-ACCB-D91201E3DF89}"/>
          </ac:spMkLst>
        </pc:spChg>
        <pc:spChg chg="mod topLvl">
          <ac:chgData name="Rajesh Agrawal" userId="e11a6758-02b8-429a-83bd-9b395df08e78" providerId="ADAL" clId="{816C5932-1727-44C7-89B3-15E7D65EE030}" dt="2023-02-13T16:38:35.317" v="162" actId="165"/>
          <ac:spMkLst>
            <pc:docMk/>
            <pc:sldMk cId="3166159804" sldId="2142533303"/>
            <ac:spMk id="1030" creationId="{B9B814A4-E00C-BA80-8D1F-8AC797A4894F}"/>
          </ac:spMkLst>
        </pc:spChg>
        <pc:spChg chg="mod topLvl">
          <ac:chgData name="Rajesh Agrawal" userId="e11a6758-02b8-429a-83bd-9b395df08e78" providerId="ADAL" clId="{816C5932-1727-44C7-89B3-15E7D65EE030}" dt="2023-02-13T16:38:35.317" v="162" actId="165"/>
          <ac:spMkLst>
            <pc:docMk/>
            <pc:sldMk cId="3166159804" sldId="2142533303"/>
            <ac:spMk id="1031" creationId="{3A23D050-232D-DA12-6FA9-4459B3AC005A}"/>
          </ac:spMkLst>
        </pc:spChg>
        <pc:spChg chg="mod topLvl">
          <ac:chgData name="Rajesh Agrawal" userId="e11a6758-02b8-429a-83bd-9b395df08e78" providerId="ADAL" clId="{816C5932-1727-44C7-89B3-15E7D65EE030}" dt="2023-02-13T16:38:35.317" v="162" actId="165"/>
          <ac:spMkLst>
            <pc:docMk/>
            <pc:sldMk cId="3166159804" sldId="2142533303"/>
            <ac:spMk id="1036" creationId="{2219D8FF-AFF8-30D3-7621-99164AF01B67}"/>
          </ac:spMkLst>
        </pc:spChg>
        <pc:spChg chg="mod topLvl">
          <ac:chgData name="Rajesh Agrawal" userId="e11a6758-02b8-429a-83bd-9b395df08e78" providerId="ADAL" clId="{816C5932-1727-44C7-89B3-15E7D65EE030}" dt="2023-02-13T16:38:35.317" v="162" actId="165"/>
          <ac:spMkLst>
            <pc:docMk/>
            <pc:sldMk cId="3166159804" sldId="2142533303"/>
            <ac:spMk id="1037" creationId="{1E64612F-9C03-00B4-81E4-928A77785806}"/>
          </ac:spMkLst>
        </pc:spChg>
        <pc:spChg chg="mod topLvl">
          <ac:chgData name="Rajesh Agrawal" userId="e11a6758-02b8-429a-83bd-9b395df08e78" providerId="ADAL" clId="{816C5932-1727-44C7-89B3-15E7D65EE030}" dt="2023-02-13T16:38:35.317" v="162" actId="165"/>
          <ac:spMkLst>
            <pc:docMk/>
            <pc:sldMk cId="3166159804" sldId="2142533303"/>
            <ac:spMk id="1038" creationId="{66FAE88B-E0D8-FA82-4009-B6D23AD41F01}"/>
          </ac:spMkLst>
        </pc:spChg>
        <pc:spChg chg="mod topLvl">
          <ac:chgData name="Rajesh Agrawal" userId="e11a6758-02b8-429a-83bd-9b395df08e78" providerId="ADAL" clId="{816C5932-1727-44C7-89B3-15E7D65EE030}" dt="2023-02-13T16:38:35.317" v="162" actId="165"/>
          <ac:spMkLst>
            <pc:docMk/>
            <pc:sldMk cId="3166159804" sldId="2142533303"/>
            <ac:spMk id="1039" creationId="{DEC858DF-13CE-8781-AAA1-8B583BD60DAF}"/>
          </ac:spMkLst>
        </pc:spChg>
        <pc:spChg chg="mod topLvl">
          <ac:chgData name="Rajesh Agrawal" userId="e11a6758-02b8-429a-83bd-9b395df08e78" providerId="ADAL" clId="{816C5932-1727-44C7-89B3-15E7D65EE030}" dt="2023-02-13T16:38:35.317" v="162" actId="165"/>
          <ac:spMkLst>
            <pc:docMk/>
            <pc:sldMk cId="3166159804" sldId="2142533303"/>
            <ac:spMk id="1040" creationId="{0AC6B807-3D52-F5AB-823A-D61BAB668732}"/>
          </ac:spMkLst>
        </pc:spChg>
        <pc:spChg chg="mod topLvl">
          <ac:chgData name="Rajesh Agrawal" userId="e11a6758-02b8-429a-83bd-9b395df08e78" providerId="ADAL" clId="{816C5932-1727-44C7-89B3-15E7D65EE030}" dt="2023-02-13T16:38:35.317" v="162" actId="165"/>
          <ac:spMkLst>
            <pc:docMk/>
            <pc:sldMk cId="3166159804" sldId="2142533303"/>
            <ac:spMk id="1041" creationId="{9838FF03-70DA-AA4F-C43E-8D14744A5898}"/>
          </ac:spMkLst>
        </pc:spChg>
        <pc:spChg chg="mod topLvl">
          <ac:chgData name="Rajesh Agrawal" userId="e11a6758-02b8-429a-83bd-9b395df08e78" providerId="ADAL" clId="{816C5932-1727-44C7-89B3-15E7D65EE030}" dt="2023-02-13T16:38:35.317" v="162" actId="165"/>
          <ac:spMkLst>
            <pc:docMk/>
            <pc:sldMk cId="3166159804" sldId="2142533303"/>
            <ac:spMk id="1042" creationId="{60E22238-1DC5-FD9A-9ADA-72ABD8F18B48}"/>
          </ac:spMkLst>
        </pc:spChg>
        <pc:spChg chg="mod topLvl">
          <ac:chgData name="Rajesh Agrawal" userId="e11a6758-02b8-429a-83bd-9b395df08e78" providerId="ADAL" clId="{816C5932-1727-44C7-89B3-15E7D65EE030}" dt="2023-02-13T16:38:35.317" v="162" actId="165"/>
          <ac:spMkLst>
            <pc:docMk/>
            <pc:sldMk cId="3166159804" sldId="2142533303"/>
            <ac:spMk id="1043" creationId="{92F7C3C4-85FB-F440-549D-24FBD4DB8152}"/>
          </ac:spMkLst>
        </pc:spChg>
        <pc:spChg chg="mod topLvl">
          <ac:chgData name="Rajesh Agrawal" userId="e11a6758-02b8-429a-83bd-9b395df08e78" providerId="ADAL" clId="{816C5932-1727-44C7-89B3-15E7D65EE030}" dt="2023-02-13T16:38:35.317" v="162" actId="165"/>
          <ac:spMkLst>
            <pc:docMk/>
            <pc:sldMk cId="3166159804" sldId="2142533303"/>
            <ac:spMk id="1044" creationId="{3AC87FC4-7A24-D357-7387-EA058F0C9512}"/>
          </ac:spMkLst>
        </pc:spChg>
        <pc:spChg chg="mod topLvl">
          <ac:chgData name="Rajesh Agrawal" userId="e11a6758-02b8-429a-83bd-9b395df08e78" providerId="ADAL" clId="{816C5932-1727-44C7-89B3-15E7D65EE030}" dt="2023-02-13T16:38:35.317" v="162" actId="165"/>
          <ac:spMkLst>
            <pc:docMk/>
            <pc:sldMk cId="3166159804" sldId="2142533303"/>
            <ac:spMk id="1045" creationId="{0BB8F14E-A3D9-532C-A26E-2B02A12EC77D}"/>
          </ac:spMkLst>
        </pc:spChg>
        <pc:spChg chg="mod topLvl">
          <ac:chgData name="Rajesh Agrawal" userId="e11a6758-02b8-429a-83bd-9b395df08e78" providerId="ADAL" clId="{816C5932-1727-44C7-89B3-15E7D65EE030}" dt="2023-02-13T16:38:35.317" v="162" actId="165"/>
          <ac:spMkLst>
            <pc:docMk/>
            <pc:sldMk cId="3166159804" sldId="2142533303"/>
            <ac:spMk id="1046" creationId="{8619C853-F979-6302-F654-CB74FB038BFD}"/>
          </ac:spMkLst>
        </pc:spChg>
        <pc:spChg chg="mod topLvl">
          <ac:chgData name="Rajesh Agrawal" userId="e11a6758-02b8-429a-83bd-9b395df08e78" providerId="ADAL" clId="{816C5932-1727-44C7-89B3-15E7D65EE030}" dt="2023-02-13T16:38:35.317" v="162" actId="165"/>
          <ac:spMkLst>
            <pc:docMk/>
            <pc:sldMk cId="3166159804" sldId="2142533303"/>
            <ac:spMk id="1047" creationId="{5BE141C7-A5B0-69BF-F94A-3BD2CBA958BA}"/>
          </ac:spMkLst>
        </pc:spChg>
        <pc:spChg chg="mod topLvl">
          <ac:chgData name="Rajesh Agrawal" userId="e11a6758-02b8-429a-83bd-9b395df08e78" providerId="ADAL" clId="{816C5932-1727-44C7-89B3-15E7D65EE030}" dt="2023-02-13T16:38:35.317" v="162" actId="165"/>
          <ac:spMkLst>
            <pc:docMk/>
            <pc:sldMk cId="3166159804" sldId="2142533303"/>
            <ac:spMk id="1049" creationId="{D20B4974-0AE4-18A0-0D91-2D27B5C3807F}"/>
          </ac:spMkLst>
        </pc:spChg>
        <pc:spChg chg="mod topLvl">
          <ac:chgData name="Rajesh Agrawal" userId="e11a6758-02b8-429a-83bd-9b395df08e78" providerId="ADAL" clId="{816C5932-1727-44C7-89B3-15E7D65EE030}" dt="2023-02-13T16:38:35.317" v="162" actId="165"/>
          <ac:spMkLst>
            <pc:docMk/>
            <pc:sldMk cId="3166159804" sldId="2142533303"/>
            <ac:spMk id="1050" creationId="{E7231547-21A0-806F-84F7-BB95EE8E0C47}"/>
          </ac:spMkLst>
        </pc:spChg>
        <pc:spChg chg="mod topLvl">
          <ac:chgData name="Rajesh Agrawal" userId="e11a6758-02b8-429a-83bd-9b395df08e78" providerId="ADAL" clId="{816C5932-1727-44C7-89B3-15E7D65EE030}" dt="2023-02-13T16:38:35.317" v="162" actId="165"/>
          <ac:spMkLst>
            <pc:docMk/>
            <pc:sldMk cId="3166159804" sldId="2142533303"/>
            <ac:spMk id="1051" creationId="{50262D92-2544-6C4D-B7D4-C8437E6915BA}"/>
          </ac:spMkLst>
        </pc:spChg>
        <pc:spChg chg="mod topLvl">
          <ac:chgData name="Rajesh Agrawal" userId="e11a6758-02b8-429a-83bd-9b395df08e78" providerId="ADAL" clId="{816C5932-1727-44C7-89B3-15E7D65EE030}" dt="2023-02-13T16:38:35.317" v="162" actId="165"/>
          <ac:spMkLst>
            <pc:docMk/>
            <pc:sldMk cId="3166159804" sldId="2142533303"/>
            <ac:spMk id="1052" creationId="{F696DCEF-39AC-2940-AEA8-C9261643098B}"/>
          </ac:spMkLst>
        </pc:spChg>
        <pc:spChg chg="mod topLvl">
          <ac:chgData name="Rajesh Agrawal" userId="e11a6758-02b8-429a-83bd-9b395df08e78" providerId="ADAL" clId="{816C5932-1727-44C7-89B3-15E7D65EE030}" dt="2023-02-13T16:38:35.317" v="162" actId="165"/>
          <ac:spMkLst>
            <pc:docMk/>
            <pc:sldMk cId="3166159804" sldId="2142533303"/>
            <ac:spMk id="1053" creationId="{FE87AD6E-503F-C16C-575B-EC0004FF16CF}"/>
          </ac:spMkLst>
        </pc:spChg>
        <pc:spChg chg="mod topLvl">
          <ac:chgData name="Rajesh Agrawal" userId="e11a6758-02b8-429a-83bd-9b395df08e78" providerId="ADAL" clId="{816C5932-1727-44C7-89B3-15E7D65EE030}" dt="2023-02-13T16:38:35.317" v="162" actId="165"/>
          <ac:spMkLst>
            <pc:docMk/>
            <pc:sldMk cId="3166159804" sldId="2142533303"/>
            <ac:spMk id="1054" creationId="{FD7C3C70-BDD3-0433-4FCC-77BF756B8EF8}"/>
          </ac:spMkLst>
        </pc:spChg>
        <pc:spChg chg="mod topLvl">
          <ac:chgData name="Rajesh Agrawal" userId="e11a6758-02b8-429a-83bd-9b395df08e78" providerId="ADAL" clId="{816C5932-1727-44C7-89B3-15E7D65EE030}" dt="2023-02-13T16:38:35.317" v="162" actId="165"/>
          <ac:spMkLst>
            <pc:docMk/>
            <pc:sldMk cId="3166159804" sldId="2142533303"/>
            <ac:spMk id="1058" creationId="{F49E1D38-A5F0-4E95-B272-40DC2962221F}"/>
          </ac:spMkLst>
        </pc:spChg>
        <pc:spChg chg="mod topLvl">
          <ac:chgData name="Rajesh Agrawal" userId="e11a6758-02b8-429a-83bd-9b395df08e78" providerId="ADAL" clId="{816C5932-1727-44C7-89B3-15E7D65EE030}" dt="2023-02-13T16:38:35.317" v="162" actId="165"/>
          <ac:spMkLst>
            <pc:docMk/>
            <pc:sldMk cId="3166159804" sldId="2142533303"/>
            <ac:spMk id="1061" creationId="{9EB9EE4D-9B23-BACA-0878-62F6E01B3B49}"/>
          </ac:spMkLst>
        </pc:spChg>
        <pc:spChg chg="mod topLvl">
          <ac:chgData name="Rajesh Agrawal" userId="e11a6758-02b8-429a-83bd-9b395df08e78" providerId="ADAL" clId="{816C5932-1727-44C7-89B3-15E7D65EE030}" dt="2023-02-13T16:38:35.317" v="162" actId="165"/>
          <ac:spMkLst>
            <pc:docMk/>
            <pc:sldMk cId="3166159804" sldId="2142533303"/>
            <ac:spMk id="1062" creationId="{B20820FB-BAB3-2C51-8238-CC25DA47C884}"/>
          </ac:spMkLst>
        </pc:spChg>
        <pc:spChg chg="mod topLvl">
          <ac:chgData name="Rajesh Agrawal" userId="e11a6758-02b8-429a-83bd-9b395df08e78" providerId="ADAL" clId="{816C5932-1727-44C7-89B3-15E7D65EE030}" dt="2023-02-13T16:38:35.317" v="162" actId="165"/>
          <ac:spMkLst>
            <pc:docMk/>
            <pc:sldMk cId="3166159804" sldId="2142533303"/>
            <ac:spMk id="1072" creationId="{13363FAB-9637-750F-1032-C28458B78557}"/>
          </ac:spMkLst>
        </pc:spChg>
        <pc:spChg chg="mod topLvl">
          <ac:chgData name="Rajesh Agrawal" userId="e11a6758-02b8-429a-83bd-9b395df08e78" providerId="ADAL" clId="{816C5932-1727-44C7-89B3-15E7D65EE030}" dt="2023-02-13T16:38:42.051" v="163" actId="1076"/>
          <ac:spMkLst>
            <pc:docMk/>
            <pc:sldMk cId="3166159804" sldId="2142533303"/>
            <ac:spMk id="1073" creationId="{D56D06CC-5137-935D-1D18-689100F5CBEE}"/>
          </ac:spMkLst>
        </pc:spChg>
        <pc:spChg chg="mod topLvl">
          <ac:chgData name="Rajesh Agrawal" userId="e11a6758-02b8-429a-83bd-9b395df08e78" providerId="ADAL" clId="{816C5932-1727-44C7-89B3-15E7D65EE030}" dt="2023-02-13T16:38:35.317" v="162" actId="165"/>
          <ac:spMkLst>
            <pc:docMk/>
            <pc:sldMk cId="3166159804" sldId="2142533303"/>
            <ac:spMk id="1074" creationId="{D7DF528D-DADE-F4CA-32E5-7B93777128C5}"/>
          </ac:spMkLst>
        </pc:spChg>
        <pc:spChg chg="add mod">
          <ac:chgData name="Rajesh Agrawal" userId="e11a6758-02b8-429a-83bd-9b395df08e78" providerId="ADAL" clId="{816C5932-1727-44C7-89B3-15E7D65EE030}" dt="2023-02-13T16:39:11.905" v="173" actId="6549"/>
          <ac:spMkLst>
            <pc:docMk/>
            <pc:sldMk cId="3166159804" sldId="2142533303"/>
            <ac:spMk id="1078" creationId="{9AE01634-15B1-6D7E-C94E-D10B1AFD3EE7}"/>
          </ac:spMkLst>
        </pc:spChg>
        <pc:grpChg chg="del">
          <ac:chgData name="Rajesh Agrawal" userId="e11a6758-02b8-429a-83bd-9b395df08e78" providerId="ADAL" clId="{816C5932-1727-44C7-89B3-15E7D65EE030}" dt="2023-02-13T16:07:41.814" v="4" actId="478"/>
          <ac:grpSpMkLst>
            <pc:docMk/>
            <pc:sldMk cId="3166159804" sldId="2142533303"/>
            <ac:grpSpMk id="25" creationId="{51E0EB3A-A38E-4181-9266-62AE1B090016}"/>
          </ac:grpSpMkLst>
        </pc:grpChg>
        <pc:grpChg chg="del">
          <ac:chgData name="Rajesh Agrawal" userId="e11a6758-02b8-429a-83bd-9b395df08e78" providerId="ADAL" clId="{816C5932-1727-44C7-89B3-15E7D65EE030}" dt="2023-02-13T16:07:41.814" v="4" actId="478"/>
          <ac:grpSpMkLst>
            <pc:docMk/>
            <pc:sldMk cId="3166159804" sldId="2142533303"/>
            <ac:grpSpMk id="76" creationId="{4AA87AFB-391D-413A-9425-8929A0758A71}"/>
          </ac:grpSpMkLst>
        </pc:grpChg>
        <pc:grpChg chg="add del mod">
          <ac:chgData name="Rajesh Agrawal" userId="e11a6758-02b8-429a-83bd-9b395df08e78" providerId="ADAL" clId="{816C5932-1727-44C7-89B3-15E7D65EE030}" dt="2023-02-13T16:07:55.770" v="6"/>
          <ac:grpSpMkLst>
            <pc:docMk/>
            <pc:sldMk cId="3166159804" sldId="2142533303"/>
            <ac:grpSpMk id="93" creationId="{23E91B27-1150-4CEA-30BD-599B07119879}"/>
          </ac:grpSpMkLst>
        </pc:grpChg>
        <pc:grpChg chg="add del mod">
          <ac:chgData name="Rajesh Agrawal" userId="e11a6758-02b8-429a-83bd-9b395df08e78" providerId="ADAL" clId="{816C5932-1727-44C7-89B3-15E7D65EE030}" dt="2023-02-13T16:38:35.317" v="162" actId="165"/>
          <ac:grpSpMkLst>
            <pc:docMk/>
            <pc:sldMk cId="3166159804" sldId="2142533303"/>
            <ac:grpSpMk id="113" creationId="{3BBC8299-E04D-0845-3033-3B12C994F0CC}"/>
          </ac:grpSpMkLst>
        </pc:grpChg>
        <pc:grpChg chg="mod topLvl">
          <ac:chgData name="Rajesh Agrawal" userId="e11a6758-02b8-429a-83bd-9b395df08e78" providerId="ADAL" clId="{816C5932-1727-44C7-89B3-15E7D65EE030}" dt="2023-02-13T16:38:35.317" v="162" actId="165"/>
          <ac:grpSpMkLst>
            <pc:docMk/>
            <pc:sldMk cId="3166159804" sldId="2142533303"/>
            <ac:grpSpMk id="1056" creationId="{388C6823-84FC-097D-88AA-377642435DF5}"/>
          </ac:grpSpMkLst>
        </pc:grpChg>
        <pc:picChg chg="add del mod">
          <ac:chgData name="Rajesh Agrawal" userId="e11a6758-02b8-429a-83bd-9b395df08e78" providerId="ADAL" clId="{816C5932-1727-44C7-89B3-15E7D65EE030}" dt="2023-02-13T16:07:55.770" v="6"/>
          <ac:picMkLst>
            <pc:docMk/>
            <pc:sldMk cId="3166159804" sldId="2142533303"/>
            <ac:picMk id="84" creationId="{A94CA2A8-A934-AED3-9856-F0EC3B946E69}"/>
          </ac:picMkLst>
        </pc:picChg>
        <pc:picChg chg="mod">
          <ac:chgData name="Rajesh Agrawal" userId="e11a6758-02b8-429a-83bd-9b395df08e78" providerId="ADAL" clId="{816C5932-1727-44C7-89B3-15E7D65EE030}" dt="2023-02-13T16:07:50.951" v="5"/>
          <ac:picMkLst>
            <pc:docMk/>
            <pc:sldMk cId="3166159804" sldId="2142533303"/>
            <ac:picMk id="94" creationId="{3B005912-3637-3D92-C16A-C557AC22F064}"/>
          </ac:picMkLst>
        </pc:picChg>
        <pc:picChg chg="mod">
          <ac:chgData name="Rajesh Agrawal" userId="e11a6758-02b8-429a-83bd-9b395df08e78" providerId="ADAL" clId="{816C5932-1727-44C7-89B3-15E7D65EE030}" dt="2023-02-13T16:07:50.951" v="5"/>
          <ac:picMkLst>
            <pc:docMk/>
            <pc:sldMk cId="3166159804" sldId="2142533303"/>
            <ac:picMk id="95" creationId="{91D53EEC-2671-926A-7049-CEB423F4CCBB}"/>
          </ac:picMkLst>
        </pc:picChg>
        <pc:picChg chg="add del mod">
          <ac:chgData name="Rajesh Agrawal" userId="e11a6758-02b8-429a-83bd-9b395df08e78" providerId="ADAL" clId="{816C5932-1727-44C7-89B3-15E7D65EE030}" dt="2023-02-13T16:07:55.770" v="6"/>
          <ac:picMkLst>
            <pc:docMk/>
            <pc:sldMk cId="3166159804" sldId="2142533303"/>
            <ac:picMk id="99" creationId="{1C2B754C-A2C2-B87E-B825-813C726D928D}"/>
          </ac:picMkLst>
        </pc:picChg>
        <pc:picChg chg="add del mod">
          <ac:chgData name="Rajesh Agrawal" userId="e11a6758-02b8-429a-83bd-9b395df08e78" providerId="ADAL" clId="{816C5932-1727-44C7-89B3-15E7D65EE030}" dt="2023-02-13T16:07:55.770" v="6"/>
          <ac:picMkLst>
            <pc:docMk/>
            <pc:sldMk cId="3166159804" sldId="2142533303"/>
            <ac:picMk id="110" creationId="{DDB30606-E59E-4FB8-B4C1-0C86B2822DCB}"/>
          </ac:picMkLst>
        </pc:picChg>
        <pc:picChg chg="del">
          <ac:chgData name="Rajesh Agrawal" userId="e11a6758-02b8-429a-83bd-9b395df08e78" providerId="ADAL" clId="{816C5932-1727-44C7-89B3-15E7D65EE030}" dt="2023-02-13T16:07:41.814" v="4" actId="478"/>
          <ac:picMkLst>
            <pc:docMk/>
            <pc:sldMk cId="3166159804" sldId="2142533303"/>
            <ac:picMk id="1026" creationId="{864BBF49-9586-4DD1-851D-29C98B7D55AC}"/>
          </ac:picMkLst>
        </pc:picChg>
        <pc:picChg chg="mod topLvl">
          <ac:chgData name="Rajesh Agrawal" userId="e11a6758-02b8-429a-83bd-9b395df08e78" providerId="ADAL" clId="{816C5932-1727-44C7-89B3-15E7D65EE030}" dt="2023-02-13T16:38:35.317" v="162" actId="165"/>
          <ac:picMkLst>
            <pc:docMk/>
            <pc:sldMk cId="3166159804" sldId="2142533303"/>
            <ac:picMk id="1048" creationId="{A791607F-0D89-9013-C7DD-2DECB58B6DFF}"/>
          </ac:picMkLst>
        </pc:picChg>
        <pc:picChg chg="mod topLvl">
          <ac:chgData name="Rajesh Agrawal" userId="e11a6758-02b8-429a-83bd-9b395df08e78" providerId="ADAL" clId="{816C5932-1727-44C7-89B3-15E7D65EE030}" dt="2023-02-13T16:38:35.317" v="162" actId="165"/>
          <ac:picMkLst>
            <pc:docMk/>
            <pc:sldMk cId="3166159804" sldId="2142533303"/>
            <ac:picMk id="1060" creationId="{D22FD844-EA1B-CD55-0CEB-5A98B87C3079}"/>
          </ac:picMkLst>
        </pc:picChg>
        <pc:picChg chg="mod topLvl">
          <ac:chgData name="Rajesh Agrawal" userId="e11a6758-02b8-429a-83bd-9b395df08e78" providerId="ADAL" clId="{816C5932-1727-44C7-89B3-15E7D65EE030}" dt="2023-02-13T16:38:35.317" v="162" actId="165"/>
          <ac:picMkLst>
            <pc:docMk/>
            <pc:sldMk cId="3166159804" sldId="2142533303"/>
            <ac:picMk id="1071" creationId="{5FC9CA42-BF4B-58B5-5861-E8A196597C73}"/>
          </ac:picMkLst>
        </pc:picChg>
        <pc:picChg chg="mod">
          <ac:chgData name="Rajesh Agrawal" userId="e11a6758-02b8-429a-83bd-9b395df08e78" providerId="ADAL" clId="{816C5932-1727-44C7-89B3-15E7D65EE030}" dt="2023-02-13T16:38:35.317" v="162" actId="165"/>
          <ac:picMkLst>
            <pc:docMk/>
            <pc:sldMk cId="3166159804" sldId="2142533303"/>
            <ac:picMk id="1076" creationId="{3633E76B-38D7-DA80-6450-2ADABE71AC5B}"/>
          </ac:picMkLst>
        </pc:picChg>
        <pc:picChg chg="mod">
          <ac:chgData name="Rajesh Agrawal" userId="e11a6758-02b8-429a-83bd-9b395df08e78" providerId="ADAL" clId="{816C5932-1727-44C7-89B3-15E7D65EE030}" dt="2023-02-13T16:38:35.317" v="162" actId="165"/>
          <ac:picMkLst>
            <pc:docMk/>
            <pc:sldMk cId="3166159804" sldId="2142533303"/>
            <ac:picMk id="1077" creationId="{2C7244C7-B987-3A81-7AEC-E02BD9A256FE}"/>
          </ac:picMkLst>
        </pc:picChg>
        <pc:cxnChg chg="del">
          <ac:chgData name="Rajesh Agrawal" userId="e11a6758-02b8-429a-83bd-9b395df08e78" providerId="ADAL" clId="{816C5932-1727-44C7-89B3-15E7D65EE030}" dt="2023-02-13T16:07:41.814" v="4" actId="478"/>
          <ac:cxnSpMkLst>
            <pc:docMk/>
            <pc:sldMk cId="3166159804" sldId="2142533303"/>
            <ac:cxnSpMk id="15" creationId="{6F30627C-3C03-2D33-2A88-03DC76B62E75}"/>
          </ac:cxnSpMkLst>
        </pc:cxnChg>
        <pc:cxnChg chg="del">
          <ac:chgData name="Rajesh Agrawal" userId="e11a6758-02b8-429a-83bd-9b395df08e78" providerId="ADAL" clId="{816C5932-1727-44C7-89B3-15E7D65EE030}" dt="2023-02-13T16:07:41.814" v="4" actId="478"/>
          <ac:cxnSpMkLst>
            <pc:docMk/>
            <pc:sldMk cId="3166159804" sldId="2142533303"/>
            <ac:cxnSpMk id="16" creationId="{EC5C6AE1-6F46-42D6-B559-F0C20E32D88D}"/>
          </ac:cxnSpMkLst>
        </pc:cxnChg>
        <pc:cxnChg chg="del">
          <ac:chgData name="Rajesh Agrawal" userId="e11a6758-02b8-429a-83bd-9b395df08e78" providerId="ADAL" clId="{816C5932-1727-44C7-89B3-15E7D65EE030}" dt="2023-02-13T16:07:41.814" v="4" actId="478"/>
          <ac:cxnSpMkLst>
            <pc:docMk/>
            <pc:sldMk cId="3166159804" sldId="2142533303"/>
            <ac:cxnSpMk id="33" creationId="{807B4661-2219-474F-AC53-EE4D2F7EEBEE}"/>
          </ac:cxnSpMkLst>
        </pc:cxnChg>
        <pc:cxnChg chg="del">
          <ac:chgData name="Rajesh Agrawal" userId="e11a6758-02b8-429a-83bd-9b395df08e78" providerId="ADAL" clId="{816C5932-1727-44C7-89B3-15E7D65EE030}" dt="2023-02-13T16:07:41.814" v="4" actId="478"/>
          <ac:cxnSpMkLst>
            <pc:docMk/>
            <pc:sldMk cId="3166159804" sldId="2142533303"/>
            <ac:cxnSpMk id="35" creationId="{F6238F07-A2D2-4689-A6F8-58B294AE074B}"/>
          </ac:cxnSpMkLst>
        </pc:cxnChg>
        <pc:cxnChg chg="del">
          <ac:chgData name="Rajesh Agrawal" userId="e11a6758-02b8-429a-83bd-9b395df08e78" providerId="ADAL" clId="{816C5932-1727-44C7-89B3-15E7D65EE030}" dt="2023-02-13T16:07:41.814" v="4" actId="478"/>
          <ac:cxnSpMkLst>
            <pc:docMk/>
            <pc:sldMk cId="3166159804" sldId="2142533303"/>
            <ac:cxnSpMk id="41" creationId="{545E69F0-CD59-4582-B640-50AD0A434926}"/>
          </ac:cxnSpMkLst>
        </pc:cxnChg>
        <pc:cxnChg chg="add del mod">
          <ac:chgData name="Rajesh Agrawal" userId="e11a6758-02b8-429a-83bd-9b395df08e78" providerId="ADAL" clId="{816C5932-1727-44C7-89B3-15E7D65EE030}" dt="2023-02-13T16:07:55.770" v="6"/>
          <ac:cxnSpMkLst>
            <pc:docMk/>
            <pc:sldMk cId="3166159804" sldId="2142533303"/>
            <ac:cxnSpMk id="53" creationId="{212A661F-3F19-8666-449C-C4788976B7E2}"/>
          </ac:cxnSpMkLst>
        </pc:cxnChg>
        <pc:cxnChg chg="add del mod">
          <ac:chgData name="Rajesh Agrawal" userId="e11a6758-02b8-429a-83bd-9b395df08e78" providerId="ADAL" clId="{816C5932-1727-44C7-89B3-15E7D65EE030}" dt="2023-02-13T16:07:55.770" v="6"/>
          <ac:cxnSpMkLst>
            <pc:docMk/>
            <pc:sldMk cId="3166159804" sldId="2142533303"/>
            <ac:cxnSpMk id="54" creationId="{D708AC6F-8F01-A8D5-8659-4EEC87B130D4}"/>
          </ac:cxnSpMkLst>
        </pc:cxnChg>
        <pc:cxnChg chg="add del mod">
          <ac:chgData name="Rajesh Agrawal" userId="e11a6758-02b8-429a-83bd-9b395df08e78" providerId="ADAL" clId="{816C5932-1727-44C7-89B3-15E7D65EE030}" dt="2023-02-13T16:07:55.770" v="6"/>
          <ac:cxnSpMkLst>
            <pc:docMk/>
            <pc:sldMk cId="3166159804" sldId="2142533303"/>
            <ac:cxnSpMk id="55" creationId="{D4CEEDD6-2CC5-648D-98D3-F9E6106250DF}"/>
          </ac:cxnSpMkLst>
        </pc:cxnChg>
        <pc:cxnChg chg="add del mod">
          <ac:chgData name="Rajesh Agrawal" userId="e11a6758-02b8-429a-83bd-9b395df08e78" providerId="ADAL" clId="{816C5932-1727-44C7-89B3-15E7D65EE030}" dt="2023-02-13T16:07:55.770" v="6"/>
          <ac:cxnSpMkLst>
            <pc:docMk/>
            <pc:sldMk cId="3166159804" sldId="2142533303"/>
            <ac:cxnSpMk id="56" creationId="{83DD9CBD-549E-998B-29F6-41C933994DC1}"/>
          </ac:cxnSpMkLst>
        </pc:cxnChg>
        <pc:cxnChg chg="del">
          <ac:chgData name="Rajesh Agrawal" userId="e11a6758-02b8-429a-83bd-9b395df08e78" providerId="ADAL" clId="{816C5932-1727-44C7-89B3-15E7D65EE030}" dt="2023-02-13T16:07:41.814" v="4" actId="478"/>
          <ac:cxnSpMkLst>
            <pc:docMk/>
            <pc:sldMk cId="3166159804" sldId="2142533303"/>
            <ac:cxnSpMk id="62" creationId="{E4A26B70-D7B6-4665-B527-4A532A13FF52}"/>
          </ac:cxnSpMkLst>
        </pc:cxnChg>
        <pc:cxnChg chg="del">
          <ac:chgData name="Rajesh Agrawal" userId="e11a6758-02b8-429a-83bd-9b395df08e78" providerId="ADAL" clId="{816C5932-1727-44C7-89B3-15E7D65EE030}" dt="2023-02-13T16:07:41.814" v="4" actId="478"/>
          <ac:cxnSpMkLst>
            <pc:docMk/>
            <pc:sldMk cId="3166159804" sldId="2142533303"/>
            <ac:cxnSpMk id="70" creationId="{B2D45EFE-CA85-42A3-80BD-3C7B8CB1E732}"/>
          </ac:cxnSpMkLst>
        </pc:cxnChg>
        <pc:cxnChg chg="del">
          <ac:chgData name="Rajesh Agrawal" userId="e11a6758-02b8-429a-83bd-9b395df08e78" providerId="ADAL" clId="{816C5932-1727-44C7-89B3-15E7D65EE030}" dt="2023-02-13T16:07:41.814" v="4" actId="478"/>
          <ac:cxnSpMkLst>
            <pc:docMk/>
            <pc:sldMk cId="3166159804" sldId="2142533303"/>
            <ac:cxnSpMk id="79" creationId="{323BD497-B9F5-4FF1-BD59-D36A39CF182D}"/>
          </ac:cxnSpMkLst>
        </pc:cxnChg>
        <pc:cxnChg chg="add del mod">
          <ac:chgData name="Rajesh Agrawal" userId="e11a6758-02b8-429a-83bd-9b395df08e78" providerId="ADAL" clId="{816C5932-1727-44C7-89B3-15E7D65EE030}" dt="2023-02-13T16:07:55.770" v="6"/>
          <ac:cxnSpMkLst>
            <pc:docMk/>
            <pc:sldMk cId="3166159804" sldId="2142533303"/>
            <ac:cxnSpMk id="91" creationId="{8AD3DAD7-E64D-AA90-5E96-25B5935A7327}"/>
          </ac:cxnSpMkLst>
        </pc:cxnChg>
        <pc:cxnChg chg="add del mod">
          <ac:chgData name="Rajesh Agrawal" userId="e11a6758-02b8-429a-83bd-9b395df08e78" providerId="ADAL" clId="{816C5932-1727-44C7-89B3-15E7D65EE030}" dt="2023-02-13T16:07:55.770" v="6"/>
          <ac:cxnSpMkLst>
            <pc:docMk/>
            <pc:sldMk cId="3166159804" sldId="2142533303"/>
            <ac:cxnSpMk id="92" creationId="{4E0AC52F-E9C1-8AF5-948B-A17340960C11}"/>
          </ac:cxnSpMkLst>
        </pc:cxnChg>
        <pc:cxnChg chg="add del mod">
          <ac:chgData name="Rajesh Agrawal" userId="e11a6758-02b8-429a-83bd-9b395df08e78" providerId="ADAL" clId="{816C5932-1727-44C7-89B3-15E7D65EE030}" dt="2023-02-13T16:07:55.770" v="6"/>
          <ac:cxnSpMkLst>
            <pc:docMk/>
            <pc:sldMk cId="3166159804" sldId="2142533303"/>
            <ac:cxnSpMk id="96" creationId="{DF7C6538-6037-9D94-6F3F-B034B9EB5A70}"/>
          </ac:cxnSpMkLst>
        </pc:cxnChg>
        <pc:cxnChg chg="add del mod">
          <ac:chgData name="Rajesh Agrawal" userId="e11a6758-02b8-429a-83bd-9b395df08e78" providerId="ADAL" clId="{816C5932-1727-44C7-89B3-15E7D65EE030}" dt="2023-02-13T16:07:55.770" v="6"/>
          <ac:cxnSpMkLst>
            <pc:docMk/>
            <pc:sldMk cId="3166159804" sldId="2142533303"/>
            <ac:cxnSpMk id="98" creationId="{9D850146-4E52-DF3C-D7E9-00C4A88FABE8}"/>
          </ac:cxnSpMkLst>
        </pc:cxnChg>
        <pc:cxnChg chg="add del mod">
          <ac:chgData name="Rajesh Agrawal" userId="e11a6758-02b8-429a-83bd-9b395df08e78" providerId="ADAL" clId="{816C5932-1727-44C7-89B3-15E7D65EE030}" dt="2023-02-13T16:07:55.770" v="6"/>
          <ac:cxnSpMkLst>
            <pc:docMk/>
            <pc:sldMk cId="3166159804" sldId="2142533303"/>
            <ac:cxnSpMk id="102" creationId="{B5B74D22-2C7A-DF72-FE51-C1E09D6BC833}"/>
          </ac:cxnSpMkLst>
        </pc:cxnChg>
        <pc:cxnChg chg="add del mod">
          <ac:chgData name="Rajesh Agrawal" userId="e11a6758-02b8-429a-83bd-9b395df08e78" providerId="ADAL" clId="{816C5932-1727-44C7-89B3-15E7D65EE030}" dt="2023-02-13T16:07:55.770" v="6"/>
          <ac:cxnSpMkLst>
            <pc:docMk/>
            <pc:sldMk cId="3166159804" sldId="2142533303"/>
            <ac:cxnSpMk id="103" creationId="{B68B96D8-E244-2247-D736-079EB63A4E4D}"/>
          </ac:cxnSpMkLst>
        </pc:cxnChg>
        <pc:cxnChg chg="add del mod">
          <ac:chgData name="Rajesh Agrawal" userId="e11a6758-02b8-429a-83bd-9b395df08e78" providerId="ADAL" clId="{816C5932-1727-44C7-89B3-15E7D65EE030}" dt="2023-02-13T16:07:55.770" v="6"/>
          <ac:cxnSpMkLst>
            <pc:docMk/>
            <pc:sldMk cId="3166159804" sldId="2142533303"/>
            <ac:cxnSpMk id="104" creationId="{D1DD92BA-3BBE-31CC-1F1C-9483BE261233}"/>
          </ac:cxnSpMkLst>
        </pc:cxnChg>
        <pc:cxnChg chg="add del mod">
          <ac:chgData name="Rajesh Agrawal" userId="e11a6758-02b8-429a-83bd-9b395df08e78" providerId="ADAL" clId="{816C5932-1727-44C7-89B3-15E7D65EE030}" dt="2023-02-13T16:07:55.770" v="6"/>
          <ac:cxnSpMkLst>
            <pc:docMk/>
            <pc:sldMk cId="3166159804" sldId="2142533303"/>
            <ac:cxnSpMk id="105" creationId="{D24F7A1B-6179-FB3D-B891-4BA1CCD1E6FF}"/>
          </ac:cxnSpMkLst>
        </pc:cxnChg>
        <pc:cxnChg chg="add del mod">
          <ac:chgData name="Rajesh Agrawal" userId="e11a6758-02b8-429a-83bd-9b395df08e78" providerId="ADAL" clId="{816C5932-1727-44C7-89B3-15E7D65EE030}" dt="2023-02-13T16:07:55.770" v="6"/>
          <ac:cxnSpMkLst>
            <pc:docMk/>
            <pc:sldMk cId="3166159804" sldId="2142533303"/>
            <ac:cxnSpMk id="106" creationId="{5041526E-0F02-8F66-D776-1B40E842D94E}"/>
          </ac:cxnSpMkLst>
        </pc:cxnChg>
        <pc:cxnChg chg="add del mod">
          <ac:chgData name="Rajesh Agrawal" userId="e11a6758-02b8-429a-83bd-9b395df08e78" providerId="ADAL" clId="{816C5932-1727-44C7-89B3-15E7D65EE030}" dt="2023-02-13T16:07:55.770" v="6"/>
          <ac:cxnSpMkLst>
            <pc:docMk/>
            <pc:sldMk cId="3166159804" sldId="2142533303"/>
            <ac:cxnSpMk id="107" creationId="{33DF3E97-A458-3515-4DE0-8B3B842A9AB9}"/>
          </ac:cxnSpMkLst>
        </pc:cxnChg>
        <pc:cxnChg chg="add del mod">
          <ac:chgData name="Rajesh Agrawal" userId="e11a6758-02b8-429a-83bd-9b395df08e78" providerId="ADAL" clId="{816C5932-1727-44C7-89B3-15E7D65EE030}" dt="2023-02-13T16:07:55.770" v="6"/>
          <ac:cxnSpMkLst>
            <pc:docMk/>
            <pc:sldMk cId="3166159804" sldId="2142533303"/>
            <ac:cxnSpMk id="108" creationId="{65BD8132-A9F9-D52B-A794-55DAFAA20921}"/>
          </ac:cxnSpMkLst>
        </pc:cxnChg>
        <pc:cxnChg chg="add del mod">
          <ac:chgData name="Rajesh Agrawal" userId="e11a6758-02b8-429a-83bd-9b395df08e78" providerId="ADAL" clId="{816C5932-1727-44C7-89B3-15E7D65EE030}" dt="2023-02-13T16:07:55.770" v="6"/>
          <ac:cxnSpMkLst>
            <pc:docMk/>
            <pc:sldMk cId="3166159804" sldId="2142533303"/>
            <ac:cxnSpMk id="109" creationId="{945A54AE-412C-6CC9-873D-6FF65C31A70B}"/>
          </ac:cxnSpMkLst>
        </pc:cxnChg>
        <pc:cxnChg chg="mod topLvl">
          <ac:chgData name="Rajesh Agrawal" userId="e11a6758-02b8-429a-83bd-9b395df08e78" providerId="ADAL" clId="{816C5932-1727-44C7-89B3-15E7D65EE030}" dt="2023-02-13T16:38:35.317" v="162" actId="165"/>
          <ac:cxnSpMkLst>
            <pc:docMk/>
            <pc:sldMk cId="3166159804" sldId="2142533303"/>
            <ac:cxnSpMk id="1032" creationId="{0878A386-701D-E45A-4BE9-78BDDBAEBDCF}"/>
          </ac:cxnSpMkLst>
        </pc:cxnChg>
        <pc:cxnChg chg="mod topLvl">
          <ac:chgData name="Rajesh Agrawal" userId="e11a6758-02b8-429a-83bd-9b395df08e78" providerId="ADAL" clId="{816C5932-1727-44C7-89B3-15E7D65EE030}" dt="2023-02-13T16:38:35.317" v="162" actId="165"/>
          <ac:cxnSpMkLst>
            <pc:docMk/>
            <pc:sldMk cId="3166159804" sldId="2142533303"/>
            <ac:cxnSpMk id="1033" creationId="{99C5D475-E167-FC42-F22C-BF7E6432FD3E}"/>
          </ac:cxnSpMkLst>
        </pc:cxnChg>
        <pc:cxnChg chg="mod topLvl">
          <ac:chgData name="Rajesh Agrawal" userId="e11a6758-02b8-429a-83bd-9b395df08e78" providerId="ADAL" clId="{816C5932-1727-44C7-89B3-15E7D65EE030}" dt="2023-02-13T16:38:35.317" v="162" actId="165"/>
          <ac:cxnSpMkLst>
            <pc:docMk/>
            <pc:sldMk cId="3166159804" sldId="2142533303"/>
            <ac:cxnSpMk id="1034" creationId="{AC8EA286-54D4-854B-3F5D-8DD64C923559}"/>
          </ac:cxnSpMkLst>
        </pc:cxnChg>
        <pc:cxnChg chg="mod topLvl">
          <ac:chgData name="Rajesh Agrawal" userId="e11a6758-02b8-429a-83bd-9b395df08e78" providerId="ADAL" clId="{816C5932-1727-44C7-89B3-15E7D65EE030}" dt="2023-02-13T16:38:35.317" v="162" actId="165"/>
          <ac:cxnSpMkLst>
            <pc:docMk/>
            <pc:sldMk cId="3166159804" sldId="2142533303"/>
            <ac:cxnSpMk id="1035" creationId="{FB2D9248-A878-9AA6-416D-0AEF31F0A097}"/>
          </ac:cxnSpMkLst>
        </pc:cxnChg>
        <pc:cxnChg chg="mod topLvl">
          <ac:chgData name="Rajesh Agrawal" userId="e11a6758-02b8-429a-83bd-9b395df08e78" providerId="ADAL" clId="{816C5932-1727-44C7-89B3-15E7D65EE030}" dt="2023-02-13T16:38:35.317" v="162" actId="165"/>
          <ac:cxnSpMkLst>
            <pc:docMk/>
            <pc:sldMk cId="3166159804" sldId="2142533303"/>
            <ac:cxnSpMk id="1055" creationId="{955B4C31-6D5B-0BF9-BF40-210F997412B2}"/>
          </ac:cxnSpMkLst>
        </pc:cxnChg>
        <pc:cxnChg chg="mod topLvl">
          <ac:chgData name="Rajesh Agrawal" userId="e11a6758-02b8-429a-83bd-9b395df08e78" providerId="ADAL" clId="{816C5932-1727-44C7-89B3-15E7D65EE030}" dt="2023-02-13T16:38:35.317" v="162" actId="165"/>
          <ac:cxnSpMkLst>
            <pc:docMk/>
            <pc:sldMk cId="3166159804" sldId="2142533303"/>
            <ac:cxnSpMk id="1057" creationId="{EAAE397A-2648-19EA-B119-00285648505A}"/>
          </ac:cxnSpMkLst>
        </pc:cxnChg>
        <pc:cxnChg chg="mod topLvl">
          <ac:chgData name="Rajesh Agrawal" userId="e11a6758-02b8-429a-83bd-9b395df08e78" providerId="ADAL" clId="{816C5932-1727-44C7-89B3-15E7D65EE030}" dt="2023-02-13T16:38:35.317" v="162" actId="165"/>
          <ac:cxnSpMkLst>
            <pc:docMk/>
            <pc:sldMk cId="3166159804" sldId="2142533303"/>
            <ac:cxnSpMk id="1059" creationId="{4CA845D8-053E-82B7-6D0F-121C38B45339}"/>
          </ac:cxnSpMkLst>
        </pc:cxnChg>
        <pc:cxnChg chg="mod topLvl">
          <ac:chgData name="Rajesh Agrawal" userId="e11a6758-02b8-429a-83bd-9b395df08e78" providerId="ADAL" clId="{816C5932-1727-44C7-89B3-15E7D65EE030}" dt="2023-02-13T16:38:35.317" v="162" actId="165"/>
          <ac:cxnSpMkLst>
            <pc:docMk/>
            <pc:sldMk cId="3166159804" sldId="2142533303"/>
            <ac:cxnSpMk id="1063" creationId="{2DA744E9-DFE1-F50B-61B4-C3F1D5D455C1}"/>
          </ac:cxnSpMkLst>
        </pc:cxnChg>
        <pc:cxnChg chg="mod topLvl">
          <ac:chgData name="Rajesh Agrawal" userId="e11a6758-02b8-429a-83bd-9b395df08e78" providerId="ADAL" clId="{816C5932-1727-44C7-89B3-15E7D65EE030}" dt="2023-02-13T16:38:35.317" v="162" actId="165"/>
          <ac:cxnSpMkLst>
            <pc:docMk/>
            <pc:sldMk cId="3166159804" sldId="2142533303"/>
            <ac:cxnSpMk id="1064" creationId="{E78D9847-D436-37F9-B20B-8369871C04A8}"/>
          </ac:cxnSpMkLst>
        </pc:cxnChg>
        <pc:cxnChg chg="mod topLvl">
          <ac:chgData name="Rajesh Agrawal" userId="e11a6758-02b8-429a-83bd-9b395df08e78" providerId="ADAL" clId="{816C5932-1727-44C7-89B3-15E7D65EE030}" dt="2023-02-13T16:38:35.317" v="162" actId="165"/>
          <ac:cxnSpMkLst>
            <pc:docMk/>
            <pc:sldMk cId="3166159804" sldId="2142533303"/>
            <ac:cxnSpMk id="1065" creationId="{C83662F3-9F95-BEC6-42FE-ABFC57678CB3}"/>
          </ac:cxnSpMkLst>
        </pc:cxnChg>
        <pc:cxnChg chg="mod topLvl">
          <ac:chgData name="Rajesh Agrawal" userId="e11a6758-02b8-429a-83bd-9b395df08e78" providerId="ADAL" clId="{816C5932-1727-44C7-89B3-15E7D65EE030}" dt="2023-02-13T16:38:35.317" v="162" actId="165"/>
          <ac:cxnSpMkLst>
            <pc:docMk/>
            <pc:sldMk cId="3166159804" sldId="2142533303"/>
            <ac:cxnSpMk id="1066" creationId="{804ACA3F-AAAB-DF36-7D1B-F8E0F3A86EAB}"/>
          </ac:cxnSpMkLst>
        </pc:cxnChg>
        <pc:cxnChg chg="mod topLvl">
          <ac:chgData name="Rajesh Agrawal" userId="e11a6758-02b8-429a-83bd-9b395df08e78" providerId="ADAL" clId="{816C5932-1727-44C7-89B3-15E7D65EE030}" dt="2023-02-13T16:38:35.317" v="162" actId="165"/>
          <ac:cxnSpMkLst>
            <pc:docMk/>
            <pc:sldMk cId="3166159804" sldId="2142533303"/>
            <ac:cxnSpMk id="1067" creationId="{924F6E1D-2CFE-167A-2D51-568BDD8F24B6}"/>
          </ac:cxnSpMkLst>
        </pc:cxnChg>
        <pc:cxnChg chg="mod topLvl">
          <ac:chgData name="Rajesh Agrawal" userId="e11a6758-02b8-429a-83bd-9b395df08e78" providerId="ADAL" clId="{816C5932-1727-44C7-89B3-15E7D65EE030}" dt="2023-02-13T16:38:35.317" v="162" actId="165"/>
          <ac:cxnSpMkLst>
            <pc:docMk/>
            <pc:sldMk cId="3166159804" sldId="2142533303"/>
            <ac:cxnSpMk id="1068" creationId="{BE042E7D-5CB9-6807-5A79-49C43B6E3F64}"/>
          </ac:cxnSpMkLst>
        </pc:cxnChg>
        <pc:cxnChg chg="mod topLvl">
          <ac:chgData name="Rajesh Agrawal" userId="e11a6758-02b8-429a-83bd-9b395df08e78" providerId="ADAL" clId="{816C5932-1727-44C7-89B3-15E7D65EE030}" dt="2023-02-13T16:38:35.317" v="162" actId="165"/>
          <ac:cxnSpMkLst>
            <pc:docMk/>
            <pc:sldMk cId="3166159804" sldId="2142533303"/>
            <ac:cxnSpMk id="1069" creationId="{45A7B034-FE58-D15B-2087-23E22051FF3A}"/>
          </ac:cxnSpMkLst>
        </pc:cxnChg>
        <pc:cxnChg chg="mod topLvl">
          <ac:chgData name="Rajesh Agrawal" userId="e11a6758-02b8-429a-83bd-9b395df08e78" providerId="ADAL" clId="{816C5932-1727-44C7-89B3-15E7D65EE030}" dt="2023-02-13T16:38:35.317" v="162" actId="165"/>
          <ac:cxnSpMkLst>
            <pc:docMk/>
            <pc:sldMk cId="3166159804" sldId="2142533303"/>
            <ac:cxnSpMk id="1070" creationId="{3C7D3C40-9113-D6EE-32EE-902A2809DB0E}"/>
          </ac:cxnSpMkLst>
        </pc:cxnChg>
        <pc:cxnChg chg="mod topLvl">
          <ac:chgData name="Rajesh Agrawal" userId="e11a6758-02b8-429a-83bd-9b395df08e78" providerId="ADAL" clId="{816C5932-1727-44C7-89B3-15E7D65EE030}" dt="2023-02-13T16:38:35.317" v="162" actId="165"/>
          <ac:cxnSpMkLst>
            <pc:docMk/>
            <pc:sldMk cId="3166159804" sldId="2142533303"/>
            <ac:cxnSpMk id="1075" creationId="{C850E2B2-B00B-39D8-933C-F62F4896E8B7}"/>
          </ac:cxnSpMkLst>
        </pc:cxnChg>
      </pc:sldChg>
      <pc:sldChg chg="modSp add mod">
        <pc:chgData name="Rajesh Agrawal" userId="e11a6758-02b8-429a-83bd-9b395df08e78" providerId="ADAL" clId="{816C5932-1727-44C7-89B3-15E7D65EE030}" dt="2023-02-13T17:06:12.488" v="1031" actId="20577"/>
        <pc:sldMkLst>
          <pc:docMk/>
          <pc:sldMk cId="2079201686" sldId="2142533304"/>
        </pc:sldMkLst>
        <pc:spChg chg="mod">
          <ac:chgData name="Rajesh Agrawal" userId="e11a6758-02b8-429a-83bd-9b395df08e78" providerId="ADAL" clId="{816C5932-1727-44C7-89B3-15E7D65EE030}" dt="2023-02-13T17:06:12.488" v="1031" actId="20577"/>
          <ac:spMkLst>
            <pc:docMk/>
            <pc:sldMk cId="2079201686" sldId="2142533304"/>
            <ac:spMk id="19" creationId="{00000000-0000-0000-0000-000000000000}"/>
          </ac:spMkLst>
        </pc:spChg>
      </pc:sldChg>
      <pc:sldChg chg="addSp delSp modSp add del mod">
        <pc:chgData name="Rajesh Agrawal" userId="e11a6758-02b8-429a-83bd-9b395df08e78" providerId="ADAL" clId="{816C5932-1727-44C7-89B3-15E7D65EE030}" dt="2023-02-13T16:39:29.317" v="174" actId="47"/>
        <pc:sldMkLst>
          <pc:docMk/>
          <pc:sldMk cId="2930924792" sldId="2142533304"/>
        </pc:sldMkLst>
        <pc:spChg chg="add del mod ord">
          <ac:chgData name="Rajesh Agrawal" userId="e11a6758-02b8-429a-83bd-9b395df08e78" providerId="ADAL" clId="{816C5932-1727-44C7-89B3-15E7D65EE030}" dt="2023-02-13T16:34:00.753" v="136" actId="478"/>
          <ac:spMkLst>
            <pc:docMk/>
            <pc:sldMk cId="2930924792" sldId="2142533304"/>
            <ac:spMk id="2" creationId="{BF1305DD-EC51-EB14-6E02-9509D27F0A70}"/>
          </ac:spMkLst>
        </pc:spChg>
        <pc:spChg chg="mod">
          <ac:chgData name="Rajesh Agrawal" userId="e11a6758-02b8-429a-83bd-9b395df08e78" providerId="ADAL" clId="{816C5932-1727-44C7-89B3-15E7D65EE030}" dt="2023-02-13T16:33:32.607" v="132" actId="14100"/>
          <ac:spMkLst>
            <pc:docMk/>
            <pc:sldMk cId="2930924792" sldId="2142533304"/>
            <ac:spMk id="4" creationId="{8FF375A1-5072-3859-AF5B-8AE863E7703A}"/>
          </ac:spMkLst>
        </pc:spChg>
        <pc:spChg chg="mod">
          <ac:chgData name="Rajesh Agrawal" userId="e11a6758-02b8-429a-83bd-9b395df08e78" providerId="ADAL" clId="{816C5932-1727-44C7-89B3-15E7D65EE030}" dt="2023-02-13T16:33:32.607" v="132" actId="14100"/>
          <ac:spMkLst>
            <pc:docMk/>
            <pc:sldMk cId="2930924792" sldId="2142533304"/>
            <ac:spMk id="5" creationId="{92C49A64-C756-9014-4D04-EC02A4729969}"/>
          </ac:spMkLst>
        </pc:spChg>
        <pc:spChg chg="mod">
          <ac:chgData name="Rajesh Agrawal" userId="e11a6758-02b8-429a-83bd-9b395df08e78" providerId="ADAL" clId="{816C5932-1727-44C7-89B3-15E7D65EE030}" dt="2023-02-13T16:33:32.607" v="132" actId="14100"/>
          <ac:spMkLst>
            <pc:docMk/>
            <pc:sldMk cId="2930924792" sldId="2142533304"/>
            <ac:spMk id="6" creationId="{769E195D-7C41-A0A6-A616-5C7EB6472D04}"/>
          </ac:spMkLst>
        </pc:spChg>
        <pc:spChg chg="mod">
          <ac:chgData name="Rajesh Agrawal" userId="e11a6758-02b8-429a-83bd-9b395df08e78" providerId="ADAL" clId="{816C5932-1727-44C7-89B3-15E7D65EE030}" dt="2023-02-13T16:33:32.607" v="132" actId="14100"/>
          <ac:spMkLst>
            <pc:docMk/>
            <pc:sldMk cId="2930924792" sldId="2142533304"/>
            <ac:spMk id="7" creationId="{3DA30F65-00A2-D031-C02F-1625B48FBD28}"/>
          </ac:spMkLst>
        </pc:spChg>
        <pc:spChg chg="mod">
          <ac:chgData name="Rajesh Agrawal" userId="e11a6758-02b8-429a-83bd-9b395df08e78" providerId="ADAL" clId="{816C5932-1727-44C7-89B3-15E7D65EE030}" dt="2023-02-13T16:33:32.607" v="132" actId="14100"/>
          <ac:spMkLst>
            <pc:docMk/>
            <pc:sldMk cId="2930924792" sldId="2142533304"/>
            <ac:spMk id="8" creationId="{A3528F1C-2C47-C621-710E-E10B91F9A9AF}"/>
          </ac:spMkLst>
        </pc:spChg>
        <pc:spChg chg="mod">
          <ac:chgData name="Rajesh Agrawal" userId="e11a6758-02b8-429a-83bd-9b395df08e78" providerId="ADAL" clId="{816C5932-1727-44C7-89B3-15E7D65EE030}" dt="2023-02-13T16:33:32.607" v="132" actId="14100"/>
          <ac:spMkLst>
            <pc:docMk/>
            <pc:sldMk cId="2930924792" sldId="2142533304"/>
            <ac:spMk id="9" creationId="{68C010D2-2657-9245-F830-8DA10239B8BA}"/>
          </ac:spMkLst>
        </pc:spChg>
        <pc:spChg chg="mod">
          <ac:chgData name="Rajesh Agrawal" userId="e11a6758-02b8-429a-83bd-9b395df08e78" providerId="ADAL" clId="{816C5932-1727-44C7-89B3-15E7D65EE030}" dt="2023-02-13T16:33:32.607" v="132" actId="14100"/>
          <ac:spMkLst>
            <pc:docMk/>
            <pc:sldMk cId="2930924792" sldId="2142533304"/>
            <ac:spMk id="10" creationId="{4027CE7F-63D2-7DB7-ECD0-AA7325EE79B4}"/>
          </ac:spMkLst>
        </pc:spChg>
        <pc:spChg chg="mod">
          <ac:chgData name="Rajesh Agrawal" userId="e11a6758-02b8-429a-83bd-9b395df08e78" providerId="ADAL" clId="{816C5932-1727-44C7-89B3-15E7D65EE030}" dt="2023-02-13T16:33:32.607" v="132" actId="14100"/>
          <ac:spMkLst>
            <pc:docMk/>
            <pc:sldMk cId="2930924792" sldId="2142533304"/>
            <ac:spMk id="11" creationId="{B0B88467-9CA5-2B61-0E8C-D4055BB59FBD}"/>
          </ac:spMkLst>
        </pc:spChg>
        <pc:spChg chg="mod">
          <ac:chgData name="Rajesh Agrawal" userId="e11a6758-02b8-429a-83bd-9b395df08e78" providerId="ADAL" clId="{816C5932-1727-44C7-89B3-15E7D65EE030}" dt="2023-02-13T16:33:32.607" v="132" actId="14100"/>
          <ac:spMkLst>
            <pc:docMk/>
            <pc:sldMk cId="2930924792" sldId="2142533304"/>
            <ac:spMk id="12" creationId="{3324C525-A365-A0A7-2233-498892439542}"/>
          </ac:spMkLst>
        </pc:spChg>
        <pc:spChg chg="add del mod">
          <ac:chgData name="Rajesh Agrawal" userId="e11a6758-02b8-429a-83bd-9b395df08e78" providerId="ADAL" clId="{816C5932-1727-44C7-89B3-15E7D65EE030}" dt="2023-02-13T16:33:49.415" v="134" actId="21"/>
          <ac:spMkLst>
            <pc:docMk/>
            <pc:sldMk cId="2930924792" sldId="2142533304"/>
            <ac:spMk id="13" creationId="{1BEC4F6E-20DF-1455-57D7-2C405F8F3892}"/>
          </ac:spMkLst>
        </pc:spChg>
        <pc:spChg chg="mod">
          <ac:chgData name="Rajesh Agrawal" userId="e11a6758-02b8-429a-83bd-9b395df08e78" providerId="ADAL" clId="{816C5932-1727-44C7-89B3-15E7D65EE030}" dt="2023-02-13T16:33:32.607" v="132" actId="14100"/>
          <ac:spMkLst>
            <pc:docMk/>
            <pc:sldMk cId="2930924792" sldId="2142533304"/>
            <ac:spMk id="14" creationId="{719673FF-81F3-D88D-456D-B3710186DBB9}"/>
          </ac:spMkLst>
        </pc:spChg>
        <pc:spChg chg="mod">
          <ac:chgData name="Rajesh Agrawal" userId="e11a6758-02b8-429a-83bd-9b395df08e78" providerId="ADAL" clId="{816C5932-1727-44C7-89B3-15E7D65EE030}" dt="2023-02-13T16:33:32.607" v="132" actId="14100"/>
          <ac:spMkLst>
            <pc:docMk/>
            <pc:sldMk cId="2930924792" sldId="2142533304"/>
            <ac:spMk id="15" creationId="{74425AA5-7D1B-22DB-8D83-72A1BF56DD51}"/>
          </ac:spMkLst>
        </pc:spChg>
        <pc:spChg chg="mod">
          <ac:chgData name="Rajesh Agrawal" userId="e11a6758-02b8-429a-83bd-9b395df08e78" providerId="ADAL" clId="{816C5932-1727-44C7-89B3-15E7D65EE030}" dt="2023-02-13T16:33:32.607" v="132" actId="14100"/>
          <ac:spMkLst>
            <pc:docMk/>
            <pc:sldMk cId="2930924792" sldId="2142533304"/>
            <ac:spMk id="16" creationId="{B8DF4F51-8D00-20CC-9D3C-B2E9D9B91C1F}"/>
          </ac:spMkLst>
        </pc:spChg>
        <pc:spChg chg="mod">
          <ac:chgData name="Rajesh Agrawal" userId="e11a6758-02b8-429a-83bd-9b395df08e78" providerId="ADAL" clId="{816C5932-1727-44C7-89B3-15E7D65EE030}" dt="2023-02-13T16:33:32.607" v="132" actId="14100"/>
          <ac:spMkLst>
            <pc:docMk/>
            <pc:sldMk cId="2930924792" sldId="2142533304"/>
            <ac:spMk id="17" creationId="{B0BF965A-9BB6-6A0E-81DA-BBD1589141D3}"/>
          </ac:spMkLst>
        </pc:spChg>
        <pc:spChg chg="mod">
          <ac:chgData name="Rajesh Agrawal" userId="e11a6758-02b8-429a-83bd-9b395df08e78" providerId="ADAL" clId="{816C5932-1727-44C7-89B3-15E7D65EE030}" dt="2023-02-13T16:33:32.607" v="132" actId="14100"/>
          <ac:spMkLst>
            <pc:docMk/>
            <pc:sldMk cId="2930924792" sldId="2142533304"/>
            <ac:spMk id="18" creationId="{75693A99-502B-BEB2-D911-A10B63D58055}"/>
          </ac:spMkLst>
        </pc:spChg>
        <pc:spChg chg="mod">
          <ac:chgData name="Rajesh Agrawal" userId="e11a6758-02b8-429a-83bd-9b395df08e78" providerId="ADAL" clId="{816C5932-1727-44C7-89B3-15E7D65EE030}" dt="2023-02-13T16:33:32.607" v="132" actId="14100"/>
          <ac:spMkLst>
            <pc:docMk/>
            <pc:sldMk cId="2930924792" sldId="2142533304"/>
            <ac:spMk id="19" creationId="{FA524F62-750E-10F9-F6C9-1885E628C0A6}"/>
          </ac:spMkLst>
        </pc:spChg>
        <pc:spChg chg="mod">
          <ac:chgData name="Rajesh Agrawal" userId="e11a6758-02b8-429a-83bd-9b395df08e78" providerId="ADAL" clId="{816C5932-1727-44C7-89B3-15E7D65EE030}" dt="2023-02-13T16:33:32.607" v="132" actId="14100"/>
          <ac:spMkLst>
            <pc:docMk/>
            <pc:sldMk cId="2930924792" sldId="2142533304"/>
            <ac:spMk id="20" creationId="{EC859F0F-CB93-D509-2F16-A4D03FBFBCCE}"/>
          </ac:spMkLst>
        </pc:spChg>
        <pc:spChg chg="mod">
          <ac:chgData name="Rajesh Agrawal" userId="e11a6758-02b8-429a-83bd-9b395df08e78" providerId="ADAL" clId="{816C5932-1727-44C7-89B3-15E7D65EE030}" dt="2023-02-13T16:33:32.607" v="132" actId="14100"/>
          <ac:spMkLst>
            <pc:docMk/>
            <pc:sldMk cId="2930924792" sldId="2142533304"/>
            <ac:spMk id="21" creationId="{4F3F5496-810B-4E64-B070-572A6FA83C13}"/>
          </ac:spMkLst>
        </pc:spChg>
        <pc:spChg chg="mod">
          <ac:chgData name="Rajesh Agrawal" userId="e11a6758-02b8-429a-83bd-9b395df08e78" providerId="ADAL" clId="{816C5932-1727-44C7-89B3-15E7D65EE030}" dt="2023-02-13T16:33:32.607" v="132" actId="14100"/>
          <ac:spMkLst>
            <pc:docMk/>
            <pc:sldMk cId="2930924792" sldId="2142533304"/>
            <ac:spMk id="22" creationId="{E290EBA1-AF64-8ED5-56A9-5790E9D55CED}"/>
          </ac:spMkLst>
        </pc:spChg>
        <pc:spChg chg="mod">
          <ac:chgData name="Rajesh Agrawal" userId="e11a6758-02b8-429a-83bd-9b395df08e78" providerId="ADAL" clId="{816C5932-1727-44C7-89B3-15E7D65EE030}" dt="2023-02-13T16:33:32.607" v="132" actId="14100"/>
          <ac:spMkLst>
            <pc:docMk/>
            <pc:sldMk cId="2930924792" sldId="2142533304"/>
            <ac:spMk id="23" creationId="{01B05B85-A1EC-0897-4D7C-FD44BB86637F}"/>
          </ac:spMkLst>
        </pc:spChg>
        <pc:spChg chg="mod">
          <ac:chgData name="Rajesh Agrawal" userId="e11a6758-02b8-429a-83bd-9b395df08e78" providerId="ADAL" clId="{816C5932-1727-44C7-89B3-15E7D65EE030}" dt="2023-02-13T16:33:32.607" v="132" actId="14100"/>
          <ac:spMkLst>
            <pc:docMk/>
            <pc:sldMk cId="2930924792" sldId="2142533304"/>
            <ac:spMk id="28" creationId="{3D19D7B1-3D25-AA57-AEFE-ED2123E06193}"/>
          </ac:spMkLst>
        </pc:spChg>
        <pc:spChg chg="mod">
          <ac:chgData name="Rajesh Agrawal" userId="e11a6758-02b8-429a-83bd-9b395df08e78" providerId="ADAL" clId="{816C5932-1727-44C7-89B3-15E7D65EE030}" dt="2023-02-13T16:33:32.607" v="132" actId="14100"/>
          <ac:spMkLst>
            <pc:docMk/>
            <pc:sldMk cId="2930924792" sldId="2142533304"/>
            <ac:spMk id="29" creationId="{221FA439-87D1-C986-72E3-0B95E9298017}"/>
          </ac:spMkLst>
        </pc:spChg>
        <pc:spChg chg="mod">
          <ac:chgData name="Rajesh Agrawal" userId="e11a6758-02b8-429a-83bd-9b395df08e78" providerId="ADAL" clId="{816C5932-1727-44C7-89B3-15E7D65EE030}" dt="2023-02-13T16:33:32.607" v="132" actId="14100"/>
          <ac:spMkLst>
            <pc:docMk/>
            <pc:sldMk cId="2930924792" sldId="2142533304"/>
            <ac:spMk id="30" creationId="{B074A96B-63B5-333F-DF67-614712B98B2F}"/>
          </ac:spMkLst>
        </pc:spChg>
        <pc:spChg chg="mod">
          <ac:chgData name="Rajesh Agrawal" userId="e11a6758-02b8-429a-83bd-9b395df08e78" providerId="ADAL" clId="{816C5932-1727-44C7-89B3-15E7D65EE030}" dt="2023-02-13T16:33:32.607" v="132" actId="14100"/>
          <ac:spMkLst>
            <pc:docMk/>
            <pc:sldMk cId="2930924792" sldId="2142533304"/>
            <ac:spMk id="31" creationId="{D954C2EB-0762-0FBB-C5C0-A3ACF369C1EA}"/>
          </ac:spMkLst>
        </pc:spChg>
        <pc:spChg chg="mod">
          <ac:chgData name="Rajesh Agrawal" userId="e11a6758-02b8-429a-83bd-9b395df08e78" providerId="ADAL" clId="{816C5932-1727-44C7-89B3-15E7D65EE030}" dt="2023-02-13T16:33:32.607" v="132" actId="14100"/>
          <ac:spMkLst>
            <pc:docMk/>
            <pc:sldMk cId="2930924792" sldId="2142533304"/>
            <ac:spMk id="32" creationId="{E3795455-9320-4BE8-97E6-795C190FB059}"/>
          </ac:spMkLst>
        </pc:spChg>
        <pc:spChg chg="mod">
          <ac:chgData name="Rajesh Agrawal" userId="e11a6758-02b8-429a-83bd-9b395df08e78" providerId="ADAL" clId="{816C5932-1727-44C7-89B3-15E7D65EE030}" dt="2023-02-13T16:33:32.607" v="132" actId="14100"/>
          <ac:spMkLst>
            <pc:docMk/>
            <pc:sldMk cId="2930924792" sldId="2142533304"/>
            <ac:spMk id="33" creationId="{076C2A4D-AA60-3649-C4E6-B2D720623832}"/>
          </ac:spMkLst>
        </pc:spChg>
        <pc:spChg chg="mod">
          <ac:chgData name="Rajesh Agrawal" userId="e11a6758-02b8-429a-83bd-9b395df08e78" providerId="ADAL" clId="{816C5932-1727-44C7-89B3-15E7D65EE030}" dt="2023-02-13T16:33:32.607" v="132" actId="14100"/>
          <ac:spMkLst>
            <pc:docMk/>
            <pc:sldMk cId="2930924792" sldId="2142533304"/>
            <ac:spMk id="34" creationId="{3F2D6D91-5E42-F434-5305-1B6AA29026B1}"/>
          </ac:spMkLst>
        </pc:spChg>
        <pc:spChg chg="mod">
          <ac:chgData name="Rajesh Agrawal" userId="e11a6758-02b8-429a-83bd-9b395df08e78" providerId="ADAL" clId="{816C5932-1727-44C7-89B3-15E7D65EE030}" dt="2023-02-13T16:33:32.607" v="132" actId="14100"/>
          <ac:spMkLst>
            <pc:docMk/>
            <pc:sldMk cId="2930924792" sldId="2142533304"/>
            <ac:spMk id="35" creationId="{378CF920-FFE1-4D71-4057-BF571ABF2068}"/>
          </ac:spMkLst>
        </pc:spChg>
        <pc:spChg chg="mod">
          <ac:chgData name="Rajesh Agrawal" userId="e11a6758-02b8-429a-83bd-9b395df08e78" providerId="ADAL" clId="{816C5932-1727-44C7-89B3-15E7D65EE030}" dt="2023-02-13T16:33:32.607" v="132" actId="14100"/>
          <ac:spMkLst>
            <pc:docMk/>
            <pc:sldMk cId="2930924792" sldId="2142533304"/>
            <ac:spMk id="36" creationId="{210DE5B6-43B4-B92F-AE04-4620C443A309}"/>
          </ac:spMkLst>
        </pc:spChg>
        <pc:spChg chg="mod">
          <ac:chgData name="Rajesh Agrawal" userId="e11a6758-02b8-429a-83bd-9b395df08e78" providerId="ADAL" clId="{816C5932-1727-44C7-89B3-15E7D65EE030}" dt="2023-02-13T16:33:32.607" v="132" actId="14100"/>
          <ac:spMkLst>
            <pc:docMk/>
            <pc:sldMk cId="2930924792" sldId="2142533304"/>
            <ac:spMk id="37" creationId="{54B0710D-DD93-583A-A23F-DAA3A030012A}"/>
          </ac:spMkLst>
        </pc:spChg>
        <pc:spChg chg="mod">
          <ac:chgData name="Rajesh Agrawal" userId="e11a6758-02b8-429a-83bd-9b395df08e78" providerId="ADAL" clId="{816C5932-1727-44C7-89B3-15E7D65EE030}" dt="2023-02-13T16:33:32.607" v="132" actId="14100"/>
          <ac:spMkLst>
            <pc:docMk/>
            <pc:sldMk cId="2930924792" sldId="2142533304"/>
            <ac:spMk id="38" creationId="{965AB932-EFAC-3A2E-6045-BB8D5A2A4CB3}"/>
          </ac:spMkLst>
        </pc:spChg>
        <pc:spChg chg="mod">
          <ac:chgData name="Rajesh Agrawal" userId="e11a6758-02b8-429a-83bd-9b395df08e78" providerId="ADAL" clId="{816C5932-1727-44C7-89B3-15E7D65EE030}" dt="2023-02-13T16:33:32.607" v="132" actId="14100"/>
          <ac:spMkLst>
            <pc:docMk/>
            <pc:sldMk cId="2930924792" sldId="2142533304"/>
            <ac:spMk id="49" creationId="{AB6B9858-F6C2-3454-B529-0E07B3B43737}"/>
          </ac:spMkLst>
        </pc:spChg>
        <pc:spChg chg="add mod">
          <ac:chgData name="Rajesh Agrawal" userId="e11a6758-02b8-429a-83bd-9b395df08e78" providerId="ADAL" clId="{816C5932-1727-44C7-89B3-15E7D65EE030}" dt="2023-02-13T16:33:32.607" v="132" actId="14100"/>
          <ac:spMkLst>
            <pc:docMk/>
            <pc:sldMk cId="2930924792" sldId="2142533304"/>
            <ac:spMk id="50" creationId="{0B5F839F-6AE6-6BED-1B4A-A0AFE82C0B3D}"/>
          </ac:spMkLst>
        </pc:spChg>
        <pc:spChg chg="add del mod">
          <ac:chgData name="Rajesh Agrawal" userId="e11a6758-02b8-429a-83bd-9b395df08e78" providerId="ADAL" clId="{816C5932-1727-44C7-89B3-15E7D65EE030}" dt="2023-02-13T16:27:31.857" v="58" actId="478"/>
          <ac:spMkLst>
            <pc:docMk/>
            <pc:sldMk cId="2930924792" sldId="2142533304"/>
            <ac:spMk id="51" creationId="{A36C41E0-A796-A9CC-2337-F08EFDA8D655}"/>
          </ac:spMkLst>
        </pc:spChg>
        <pc:spChg chg="add mod">
          <ac:chgData name="Rajesh Agrawal" userId="e11a6758-02b8-429a-83bd-9b395df08e78" providerId="ADAL" clId="{816C5932-1727-44C7-89B3-15E7D65EE030}" dt="2023-02-13T16:33:32.607" v="132" actId="14100"/>
          <ac:spMkLst>
            <pc:docMk/>
            <pc:sldMk cId="2930924792" sldId="2142533304"/>
            <ac:spMk id="52" creationId="{EF2D7C35-8FC6-80C7-5B22-B2AF25DFD2C8}"/>
          </ac:spMkLst>
        </pc:spChg>
        <pc:spChg chg="add del mod">
          <ac:chgData name="Rajesh Agrawal" userId="e11a6758-02b8-429a-83bd-9b395df08e78" providerId="ADAL" clId="{816C5932-1727-44C7-89B3-15E7D65EE030}" dt="2023-02-13T16:29:15.524" v="101"/>
          <ac:spMkLst>
            <pc:docMk/>
            <pc:sldMk cId="2930924792" sldId="2142533304"/>
            <ac:spMk id="53" creationId="{A16F7FC6-FEDC-BF33-8109-3925B1DF3FFA}"/>
          </ac:spMkLst>
        </pc:spChg>
        <pc:spChg chg="del mod">
          <ac:chgData name="Rajesh Agrawal" userId="e11a6758-02b8-429a-83bd-9b395df08e78" providerId="ADAL" clId="{816C5932-1727-44C7-89B3-15E7D65EE030}" dt="2023-02-13T16:28:00.171" v="60" actId="21"/>
          <ac:spMkLst>
            <pc:docMk/>
            <pc:sldMk cId="2930924792" sldId="2142533304"/>
            <ac:spMk id="55" creationId="{EC29323E-31E2-E70F-C2C0-5F6768A3762A}"/>
          </ac:spMkLst>
        </pc:spChg>
        <pc:spChg chg="mod">
          <ac:chgData name="Rajesh Agrawal" userId="e11a6758-02b8-429a-83bd-9b395df08e78" providerId="ADAL" clId="{816C5932-1727-44C7-89B3-15E7D65EE030}" dt="2023-02-13T16:33:32.607" v="132" actId="14100"/>
          <ac:spMkLst>
            <pc:docMk/>
            <pc:sldMk cId="2930924792" sldId="2142533304"/>
            <ac:spMk id="57" creationId="{BECC2C45-D401-39B0-A585-2F47FBF3DDA0}"/>
          </ac:spMkLst>
        </pc:spChg>
        <pc:spChg chg="mod">
          <ac:chgData name="Rajesh Agrawal" userId="e11a6758-02b8-429a-83bd-9b395df08e78" providerId="ADAL" clId="{816C5932-1727-44C7-89B3-15E7D65EE030}" dt="2023-02-13T16:33:32.607" v="132" actId="14100"/>
          <ac:spMkLst>
            <pc:docMk/>
            <pc:sldMk cId="2930924792" sldId="2142533304"/>
            <ac:spMk id="58" creationId="{DB1A231D-49AA-45EF-F482-697074398846}"/>
          </ac:spMkLst>
        </pc:spChg>
        <pc:spChg chg="mod">
          <ac:chgData name="Rajesh Agrawal" userId="e11a6758-02b8-429a-83bd-9b395df08e78" providerId="ADAL" clId="{816C5932-1727-44C7-89B3-15E7D65EE030}" dt="2023-02-13T16:33:32.607" v="132" actId="14100"/>
          <ac:spMkLst>
            <pc:docMk/>
            <pc:sldMk cId="2930924792" sldId="2142533304"/>
            <ac:spMk id="59" creationId="{3F222409-2B56-2D0F-1122-C445A757B85E}"/>
          </ac:spMkLst>
        </pc:spChg>
        <pc:spChg chg="mod">
          <ac:chgData name="Rajesh Agrawal" userId="e11a6758-02b8-429a-83bd-9b395df08e78" providerId="ADAL" clId="{816C5932-1727-44C7-89B3-15E7D65EE030}" dt="2023-02-13T16:33:32.607" v="132" actId="14100"/>
          <ac:spMkLst>
            <pc:docMk/>
            <pc:sldMk cId="2930924792" sldId="2142533304"/>
            <ac:spMk id="60" creationId="{AD036771-3FBD-4CF0-BA71-7D7180F02B15}"/>
          </ac:spMkLst>
        </pc:spChg>
        <pc:spChg chg="mod">
          <ac:chgData name="Rajesh Agrawal" userId="e11a6758-02b8-429a-83bd-9b395df08e78" providerId="ADAL" clId="{816C5932-1727-44C7-89B3-15E7D65EE030}" dt="2023-02-13T16:33:32.607" v="132" actId="14100"/>
          <ac:spMkLst>
            <pc:docMk/>
            <pc:sldMk cId="2930924792" sldId="2142533304"/>
            <ac:spMk id="61" creationId="{4040DADE-A2FC-3BD0-B748-8C0F6DD6FE88}"/>
          </ac:spMkLst>
        </pc:spChg>
        <pc:spChg chg="mod">
          <ac:chgData name="Rajesh Agrawal" userId="e11a6758-02b8-429a-83bd-9b395df08e78" providerId="ADAL" clId="{816C5932-1727-44C7-89B3-15E7D65EE030}" dt="2023-02-13T16:33:32.607" v="132" actId="14100"/>
          <ac:spMkLst>
            <pc:docMk/>
            <pc:sldMk cId="2930924792" sldId="2142533304"/>
            <ac:spMk id="62" creationId="{F7749F1B-1DFD-F7A3-CC50-72610488D0A7}"/>
          </ac:spMkLst>
        </pc:spChg>
        <pc:spChg chg="mod">
          <ac:chgData name="Rajesh Agrawal" userId="e11a6758-02b8-429a-83bd-9b395df08e78" providerId="ADAL" clId="{816C5932-1727-44C7-89B3-15E7D65EE030}" dt="2023-02-13T16:33:32.607" v="132" actId="14100"/>
          <ac:spMkLst>
            <pc:docMk/>
            <pc:sldMk cId="2930924792" sldId="2142533304"/>
            <ac:spMk id="85" creationId="{5AAED3B1-C238-D399-14D1-83971BB01337}"/>
          </ac:spMkLst>
        </pc:spChg>
        <pc:spChg chg="mod">
          <ac:chgData name="Rajesh Agrawal" userId="e11a6758-02b8-429a-83bd-9b395df08e78" providerId="ADAL" clId="{816C5932-1727-44C7-89B3-15E7D65EE030}" dt="2023-02-13T16:33:32.607" v="132" actId="14100"/>
          <ac:spMkLst>
            <pc:docMk/>
            <pc:sldMk cId="2930924792" sldId="2142533304"/>
            <ac:spMk id="91" creationId="{E9BFC732-703B-701C-F944-AED7F474E6FC}"/>
          </ac:spMkLst>
        </pc:spChg>
        <pc:spChg chg="mod">
          <ac:chgData name="Rajesh Agrawal" userId="e11a6758-02b8-429a-83bd-9b395df08e78" providerId="ADAL" clId="{816C5932-1727-44C7-89B3-15E7D65EE030}" dt="2023-02-13T16:33:32.607" v="132" actId="14100"/>
          <ac:spMkLst>
            <pc:docMk/>
            <pc:sldMk cId="2930924792" sldId="2142533304"/>
            <ac:spMk id="92" creationId="{D1E8A909-6B86-4D57-6DDB-F47DBC30F831}"/>
          </ac:spMkLst>
        </pc:spChg>
        <pc:spChg chg="mod">
          <ac:chgData name="Rajesh Agrawal" userId="e11a6758-02b8-429a-83bd-9b395df08e78" providerId="ADAL" clId="{816C5932-1727-44C7-89B3-15E7D65EE030}" dt="2023-02-13T16:33:32.607" v="132" actId="14100"/>
          <ac:spMkLst>
            <pc:docMk/>
            <pc:sldMk cId="2930924792" sldId="2142533304"/>
            <ac:spMk id="114" creationId="{AFCDD197-779B-0E98-1A88-ACCDD6664AF3}"/>
          </ac:spMkLst>
        </pc:spChg>
        <pc:spChg chg="del mod">
          <ac:chgData name="Rajesh Agrawal" userId="e11a6758-02b8-429a-83bd-9b395df08e78" providerId="ADAL" clId="{816C5932-1727-44C7-89B3-15E7D65EE030}" dt="2023-02-13T16:38:46.307" v="164" actId="21"/>
          <ac:spMkLst>
            <pc:docMk/>
            <pc:sldMk cId="2930924792" sldId="2142533304"/>
            <ac:spMk id="1027" creationId="{112EE9B4-3998-201B-899E-8C5D41EA3F00}"/>
          </ac:spMkLst>
        </pc:spChg>
        <pc:spChg chg="mod">
          <ac:chgData name="Rajesh Agrawal" userId="e11a6758-02b8-429a-83bd-9b395df08e78" providerId="ADAL" clId="{816C5932-1727-44C7-89B3-15E7D65EE030}" dt="2023-02-13T16:33:32.607" v="132" actId="14100"/>
          <ac:spMkLst>
            <pc:docMk/>
            <pc:sldMk cId="2930924792" sldId="2142533304"/>
            <ac:spMk id="1030" creationId="{4DF65085-5887-E2A8-2E71-271ED4654EC2}"/>
          </ac:spMkLst>
        </pc:spChg>
        <pc:grpChg chg="add del mod">
          <ac:chgData name="Rajesh Agrawal" userId="e11a6758-02b8-429a-83bd-9b395df08e78" providerId="ADAL" clId="{816C5932-1727-44C7-89B3-15E7D65EE030}" dt="2023-02-13T16:33:00.305" v="130" actId="164"/>
          <ac:grpSpMkLst>
            <pc:docMk/>
            <pc:sldMk cId="2930924792" sldId="2142533304"/>
            <ac:grpSpMk id="66" creationId="{C56F9440-60A6-F800-6DA5-FDABEF86C42F}"/>
          </ac:grpSpMkLst>
        </pc:grpChg>
        <pc:grpChg chg="add del mod">
          <ac:chgData name="Rajesh Agrawal" userId="e11a6758-02b8-429a-83bd-9b395df08e78" providerId="ADAL" clId="{816C5932-1727-44C7-89B3-15E7D65EE030}" dt="2023-02-13T16:34:21.228" v="137" actId="21"/>
          <ac:grpSpMkLst>
            <pc:docMk/>
            <pc:sldMk cId="2930924792" sldId="2142533304"/>
            <ac:grpSpMk id="67" creationId="{A16ADB87-A900-AEF0-04D3-E18FEC2DDF3B}"/>
          </ac:grpSpMkLst>
        </pc:grpChg>
        <pc:grpChg chg="mod">
          <ac:chgData name="Rajesh Agrawal" userId="e11a6758-02b8-429a-83bd-9b395df08e78" providerId="ADAL" clId="{816C5932-1727-44C7-89B3-15E7D65EE030}" dt="2023-02-13T16:33:32.607" v="132" actId="14100"/>
          <ac:grpSpMkLst>
            <pc:docMk/>
            <pc:sldMk cId="2930924792" sldId="2142533304"/>
            <ac:grpSpMk id="79" creationId="{E33BBF2F-C338-3A4B-1190-34736D9BE9DF}"/>
          </ac:grpSpMkLst>
        </pc:grpChg>
        <pc:picChg chg="mod">
          <ac:chgData name="Rajesh Agrawal" userId="e11a6758-02b8-429a-83bd-9b395df08e78" providerId="ADAL" clId="{816C5932-1727-44C7-89B3-15E7D65EE030}" dt="2023-02-13T16:33:32.607" v="132" actId="14100"/>
          <ac:picMkLst>
            <pc:docMk/>
            <pc:sldMk cId="2930924792" sldId="2142533304"/>
            <ac:picMk id="56" creationId="{C9EC1468-B6B8-A77A-2E3B-1C9165394C32}"/>
          </ac:picMkLst>
        </pc:picChg>
        <pc:picChg chg="mod">
          <ac:chgData name="Rajesh Agrawal" userId="e11a6758-02b8-429a-83bd-9b395df08e78" providerId="ADAL" clId="{816C5932-1727-44C7-89B3-15E7D65EE030}" dt="2023-02-13T16:33:32.607" v="132" actId="14100"/>
          <ac:picMkLst>
            <pc:docMk/>
            <pc:sldMk cId="2930924792" sldId="2142533304"/>
            <ac:picMk id="80" creationId="{47D64F9D-6F4E-06D5-5944-BDEB4940E592}"/>
          </ac:picMkLst>
        </pc:picChg>
        <pc:picChg chg="mod">
          <ac:chgData name="Rajesh Agrawal" userId="e11a6758-02b8-429a-83bd-9b395df08e78" providerId="ADAL" clId="{816C5932-1727-44C7-89B3-15E7D65EE030}" dt="2023-02-13T16:33:32.607" v="132" actId="14100"/>
          <ac:picMkLst>
            <pc:docMk/>
            <pc:sldMk cId="2930924792" sldId="2142533304"/>
            <ac:picMk id="81" creationId="{F3CFBF2F-40AE-E123-8FBF-0AC916D733D3}"/>
          </ac:picMkLst>
        </pc:picChg>
        <pc:picChg chg="mod">
          <ac:chgData name="Rajesh Agrawal" userId="e11a6758-02b8-429a-83bd-9b395df08e78" providerId="ADAL" clId="{816C5932-1727-44C7-89B3-15E7D65EE030}" dt="2023-02-13T16:33:32.607" v="132" actId="14100"/>
          <ac:picMkLst>
            <pc:docMk/>
            <pc:sldMk cId="2930924792" sldId="2142533304"/>
            <ac:picMk id="1026" creationId="{980F9600-942B-ABB3-466E-DC9B256CBF6C}"/>
          </ac:picMkLst>
        </pc:picChg>
        <pc:picChg chg="mod">
          <ac:chgData name="Rajesh Agrawal" userId="e11a6758-02b8-429a-83bd-9b395df08e78" providerId="ADAL" clId="{816C5932-1727-44C7-89B3-15E7D65EE030}" dt="2023-02-13T16:33:32.607" v="132" actId="14100"/>
          <ac:picMkLst>
            <pc:docMk/>
            <pc:sldMk cId="2930924792" sldId="2142533304"/>
            <ac:picMk id="1028" creationId="{7E5BBD98-4129-CF15-D830-FDD37261E0F2}"/>
          </ac:picMkLst>
        </pc:picChg>
        <pc:cxnChg chg="mod">
          <ac:chgData name="Rajesh Agrawal" userId="e11a6758-02b8-429a-83bd-9b395df08e78" providerId="ADAL" clId="{816C5932-1727-44C7-89B3-15E7D65EE030}" dt="2023-02-13T16:33:32.607" v="132" actId="14100"/>
          <ac:cxnSpMkLst>
            <pc:docMk/>
            <pc:sldMk cId="2930924792" sldId="2142533304"/>
            <ac:cxnSpMk id="24" creationId="{8CE4340F-1A48-8199-DD74-2C2C3D2C8585}"/>
          </ac:cxnSpMkLst>
        </pc:cxnChg>
        <pc:cxnChg chg="mod">
          <ac:chgData name="Rajesh Agrawal" userId="e11a6758-02b8-429a-83bd-9b395df08e78" providerId="ADAL" clId="{816C5932-1727-44C7-89B3-15E7D65EE030}" dt="2023-02-13T16:33:49.415" v="134" actId="21"/>
          <ac:cxnSpMkLst>
            <pc:docMk/>
            <pc:sldMk cId="2930924792" sldId="2142533304"/>
            <ac:cxnSpMk id="25" creationId="{9988CDB9-AE1D-683E-071E-2DB6FB7C7F7A}"/>
          </ac:cxnSpMkLst>
        </pc:cxnChg>
        <pc:cxnChg chg="mod">
          <ac:chgData name="Rajesh Agrawal" userId="e11a6758-02b8-429a-83bd-9b395df08e78" providerId="ADAL" clId="{816C5932-1727-44C7-89B3-15E7D65EE030}" dt="2023-02-13T16:33:32.607" v="132" actId="14100"/>
          <ac:cxnSpMkLst>
            <pc:docMk/>
            <pc:sldMk cId="2930924792" sldId="2142533304"/>
            <ac:cxnSpMk id="26" creationId="{4A5FA310-3686-4434-93CB-3E9D2B1FD9D7}"/>
          </ac:cxnSpMkLst>
        </pc:cxnChg>
        <pc:cxnChg chg="mod">
          <ac:chgData name="Rajesh Agrawal" userId="e11a6758-02b8-429a-83bd-9b395df08e78" providerId="ADAL" clId="{816C5932-1727-44C7-89B3-15E7D65EE030}" dt="2023-02-13T16:33:32.607" v="132" actId="14100"/>
          <ac:cxnSpMkLst>
            <pc:docMk/>
            <pc:sldMk cId="2930924792" sldId="2142533304"/>
            <ac:cxnSpMk id="27" creationId="{BB9E2506-B887-67C8-1E20-6A1A0BE41EE8}"/>
          </ac:cxnSpMkLst>
        </pc:cxnChg>
        <pc:cxnChg chg="add mod">
          <ac:chgData name="Rajesh Agrawal" userId="e11a6758-02b8-429a-83bd-9b395df08e78" providerId="ADAL" clId="{816C5932-1727-44C7-89B3-15E7D65EE030}" dt="2023-02-13T16:33:32.607" v="132" actId="14100"/>
          <ac:cxnSpMkLst>
            <pc:docMk/>
            <pc:sldMk cId="2930924792" sldId="2142533304"/>
            <ac:cxnSpMk id="54" creationId="{DB5E4CEB-CE69-1431-7E8A-8D1912DED6E5}"/>
          </ac:cxnSpMkLst>
        </pc:cxnChg>
        <pc:cxnChg chg="del mod">
          <ac:chgData name="Rajesh Agrawal" userId="e11a6758-02b8-429a-83bd-9b395df08e78" providerId="ADAL" clId="{816C5932-1727-44C7-89B3-15E7D65EE030}" dt="2023-02-13T16:31:03.935" v="114" actId="478"/>
          <ac:cxnSpMkLst>
            <pc:docMk/>
            <pc:sldMk cId="2930924792" sldId="2142533304"/>
            <ac:cxnSpMk id="74" creationId="{8AE02E0C-4F0C-B55A-20F7-4A98057DBA52}"/>
          </ac:cxnSpMkLst>
        </pc:cxnChg>
        <pc:cxnChg chg="mod">
          <ac:chgData name="Rajesh Agrawal" userId="e11a6758-02b8-429a-83bd-9b395df08e78" providerId="ADAL" clId="{816C5932-1727-44C7-89B3-15E7D65EE030}" dt="2023-02-13T16:33:32.607" v="132" actId="14100"/>
          <ac:cxnSpMkLst>
            <pc:docMk/>
            <pc:sldMk cId="2930924792" sldId="2142533304"/>
            <ac:cxnSpMk id="78" creationId="{DD9AA7F7-A1AE-65BA-F72D-4CB4DCF45F1F}"/>
          </ac:cxnSpMkLst>
        </pc:cxnChg>
        <pc:cxnChg chg="mod">
          <ac:chgData name="Rajesh Agrawal" userId="e11a6758-02b8-429a-83bd-9b395df08e78" providerId="ADAL" clId="{816C5932-1727-44C7-89B3-15E7D65EE030}" dt="2023-02-13T16:33:32.607" v="132" actId="14100"/>
          <ac:cxnSpMkLst>
            <pc:docMk/>
            <pc:sldMk cId="2930924792" sldId="2142533304"/>
            <ac:cxnSpMk id="82" creationId="{03987484-41E7-D684-5439-F9349F5CF7BF}"/>
          </ac:cxnSpMkLst>
        </pc:cxnChg>
        <pc:cxnChg chg="mod">
          <ac:chgData name="Rajesh Agrawal" userId="e11a6758-02b8-429a-83bd-9b395df08e78" providerId="ADAL" clId="{816C5932-1727-44C7-89B3-15E7D65EE030}" dt="2023-02-13T16:33:32.607" v="132" actId="14100"/>
          <ac:cxnSpMkLst>
            <pc:docMk/>
            <pc:sldMk cId="2930924792" sldId="2142533304"/>
            <ac:cxnSpMk id="87" creationId="{002CA42B-D14D-2604-5D26-891D443DB611}"/>
          </ac:cxnSpMkLst>
        </pc:cxnChg>
        <pc:cxnChg chg="mod">
          <ac:chgData name="Rajesh Agrawal" userId="e11a6758-02b8-429a-83bd-9b395df08e78" providerId="ADAL" clId="{816C5932-1727-44C7-89B3-15E7D65EE030}" dt="2023-02-13T16:33:32.607" v="132" actId="14100"/>
          <ac:cxnSpMkLst>
            <pc:docMk/>
            <pc:sldMk cId="2930924792" sldId="2142533304"/>
            <ac:cxnSpMk id="98" creationId="{5C093FF1-8B5F-9CEF-945C-346D0F27F88D}"/>
          </ac:cxnSpMkLst>
        </pc:cxnChg>
        <pc:cxnChg chg="mod">
          <ac:chgData name="Rajesh Agrawal" userId="e11a6758-02b8-429a-83bd-9b395df08e78" providerId="ADAL" clId="{816C5932-1727-44C7-89B3-15E7D65EE030}" dt="2023-02-13T16:33:32.607" v="132" actId="14100"/>
          <ac:cxnSpMkLst>
            <pc:docMk/>
            <pc:sldMk cId="2930924792" sldId="2142533304"/>
            <ac:cxnSpMk id="104" creationId="{7CBD1709-E790-0541-1BCF-B616D6622DDB}"/>
          </ac:cxnSpMkLst>
        </pc:cxnChg>
        <pc:cxnChg chg="mod">
          <ac:chgData name="Rajesh Agrawal" userId="e11a6758-02b8-429a-83bd-9b395df08e78" providerId="ADAL" clId="{816C5932-1727-44C7-89B3-15E7D65EE030}" dt="2023-02-13T16:33:32.607" v="132" actId="14100"/>
          <ac:cxnSpMkLst>
            <pc:docMk/>
            <pc:sldMk cId="2930924792" sldId="2142533304"/>
            <ac:cxnSpMk id="106" creationId="{DDBA950B-F187-1C1C-3103-E3EB4B98D181}"/>
          </ac:cxnSpMkLst>
        </pc:cxnChg>
        <pc:cxnChg chg="mod">
          <ac:chgData name="Rajesh Agrawal" userId="e11a6758-02b8-429a-83bd-9b395df08e78" providerId="ADAL" clId="{816C5932-1727-44C7-89B3-15E7D65EE030}" dt="2023-02-13T16:33:32.607" v="132" actId="14100"/>
          <ac:cxnSpMkLst>
            <pc:docMk/>
            <pc:sldMk cId="2930924792" sldId="2142533304"/>
            <ac:cxnSpMk id="108" creationId="{2543B240-FA6E-2035-8C03-5414A1814148}"/>
          </ac:cxnSpMkLst>
        </pc:cxnChg>
        <pc:cxnChg chg="mod">
          <ac:chgData name="Rajesh Agrawal" userId="e11a6758-02b8-429a-83bd-9b395df08e78" providerId="ADAL" clId="{816C5932-1727-44C7-89B3-15E7D65EE030}" dt="2023-02-13T16:33:32.607" v="132" actId="14100"/>
          <ac:cxnSpMkLst>
            <pc:docMk/>
            <pc:sldMk cId="2930924792" sldId="2142533304"/>
            <ac:cxnSpMk id="109" creationId="{0781F657-2C61-2566-E684-729AFB76B518}"/>
          </ac:cxnSpMkLst>
        </pc:cxnChg>
        <pc:cxnChg chg="mod">
          <ac:chgData name="Rajesh Agrawal" userId="e11a6758-02b8-429a-83bd-9b395df08e78" providerId="ADAL" clId="{816C5932-1727-44C7-89B3-15E7D65EE030}" dt="2023-02-13T16:33:32.607" v="132" actId="14100"/>
          <ac:cxnSpMkLst>
            <pc:docMk/>
            <pc:sldMk cId="2930924792" sldId="2142533304"/>
            <ac:cxnSpMk id="110" creationId="{E57002CE-4CA4-0FCD-1A5A-BD6BBD33ADF8}"/>
          </ac:cxnSpMkLst>
        </pc:cxnChg>
        <pc:cxnChg chg="mod">
          <ac:chgData name="Rajesh Agrawal" userId="e11a6758-02b8-429a-83bd-9b395df08e78" providerId="ADAL" clId="{816C5932-1727-44C7-89B3-15E7D65EE030}" dt="2023-02-13T16:33:32.607" v="132" actId="14100"/>
          <ac:cxnSpMkLst>
            <pc:docMk/>
            <pc:sldMk cId="2930924792" sldId="2142533304"/>
            <ac:cxnSpMk id="122" creationId="{4A19B816-387F-20AA-FAE0-E91D983A0810}"/>
          </ac:cxnSpMkLst>
        </pc:cxnChg>
        <pc:cxnChg chg="mod">
          <ac:chgData name="Rajesh Agrawal" userId="e11a6758-02b8-429a-83bd-9b395df08e78" providerId="ADAL" clId="{816C5932-1727-44C7-89B3-15E7D65EE030}" dt="2023-02-13T16:33:32.607" v="132" actId="14100"/>
          <ac:cxnSpMkLst>
            <pc:docMk/>
            <pc:sldMk cId="2930924792" sldId="2142533304"/>
            <ac:cxnSpMk id="126" creationId="{CAB6AE8C-B850-0AD3-1889-858007DC9A1C}"/>
          </ac:cxnSpMkLst>
        </pc:cxnChg>
      </pc:sldChg>
      <pc:sldChg chg="modSp add mod">
        <pc:chgData name="Rajesh Agrawal" userId="e11a6758-02b8-429a-83bd-9b395df08e78" providerId="ADAL" clId="{816C5932-1727-44C7-89B3-15E7D65EE030}" dt="2023-02-13T17:17:06.072" v="1530" actId="20577"/>
        <pc:sldMkLst>
          <pc:docMk/>
          <pc:sldMk cId="5485438" sldId="2142533305"/>
        </pc:sldMkLst>
        <pc:spChg chg="mod">
          <ac:chgData name="Rajesh Agrawal" userId="e11a6758-02b8-429a-83bd-9b395df08e78" providerId="ADAL" clId="{816C5932-1727-44C7-89B3-15E7D65EE030}" dt="2023-02-13T17:17:06.072" v="1530" actId="20577"/>
          <ac:spMkLst>
            <pc:docMk/>
            <pc:sldMk cId="5485438" sldId="2142533305"/>
            <ac:spMk id="19" creationId="{00000000-0000-0000-0000-000000000000}"/>
          </ac:spMkLst>
        </pc:spChg>
      </pc:sldChg>
      <pc:sldChg chg="modSp add mod ord">
        <pc:chgData name="Rajesh Agrawal" userId="e11a6758-02b8-429a-83bd-9b395df08e78" providerId="ADAL" clId="{816C5932-1727-44C7-89B3-15E7D65EE030}" dt="2023-02-13T18:17:09.250" v="2221" actId="1036"/>
        <pc:sldMkLst>
          <pc:docMk/>
          <pc:sldMk cId="2521013865" sldId="2142533306"/>
        </pc:sldMkLst>
        <pc:spChg chg="mod">
          <ac:chgData name="Rajesh Agrawal" userId="e11a6758-02b8-429a-83bd-9b395df08e78" providerId="ADAL" clId="{816C5932-1727-44C7-89B3-15E7D65EE030}" dt="2023-02-13T18:14:13.955" v="2166" actId="313"/>
          <ac:spMkLst>
            <pc:docMk/>
            <pc:sldMk cId="2521013865" sldId="2142533306"/>
            <ac:spMk id="2" creationId="{1A18AB44-5BFF-3C6D-E9E1-2C5DABA95441}"/>
          </ac:spMkLst>
        </pc:spChg>
        <pc:spChg chg="mod">
          <ac:chgData name="Rajesh Agrawal" userId="e11a6758-02b8-429a-83bd-9b395df08e78" providerId="ADAL" clId="{816C5932-1727-44C7-89B3-15E7D65EE030}" dt="2023-02-13T18:17:09.250" v="2221" actId="1036"/>
          <ac:spMkLst>
            <pc:docMk/>
            <pc:sldMk cId="2521013865" sldId="2142533306"/>
            <ac:spMk id="7" creationId="{D90C66AF-67DF-C092-DBDD-7B788ED11F97}"/>
          </ac:spMkLst>
        </pc:spChg>
      </pc:sldChg>
      <pc:sldChg chg="modSp add mod">
        <pc:chgData name="Rajesh Agrawal" userId="e11a6758-02b8-429a-83bd-9b395df08e78" providerId="ADAL" clId="{816C5932-1727-44C7-89B3-15E7D65EE030}" dt="2023-02-13T18:20:12.258" v="2262" actId="20577"/>
        <pc:sldMkLst>
          <pc:docMk/>
          <pc:sldMk cId="34192216" sldId="2142533307"/>
        </pc:sldMkLst>
        <pc:spChg chg="mod">
          <ac:chgData name="Rajesh Agrawal" userId="e11a6758-02b8-429a-83bd-9b395df08e78" providerId="ADAL" clId="{816C5932-1727-44C7-89B3-15E7D65EE030}" dt="2023-02-13T18:17:21.968" v="2239" actId="20577"/>
          <ac:spMkLst>
            <pc:docMk/>
            <pc:sldMk cId="34192216" sldId="2142533307"/>
            <ac:spMk id="2" creationId="{1A18AB44-5BFF-3C6D-E9E1-2C5DABA95441}"/>
          </ac:spMkLst>
        </pc:spChg>
        <pc:spChg chg="mod">
          <ac:chgData name="Rajesh Agrawal" userId="e11a6758-02b8-429a-83bd-9b395df08e78" providerId="ADAL" clId="{816C5932-1727-44C7-89B3-15E7D65EE030}" dt="2023-02-13T18:20:12.258" v="2262" actId="20577"/>
          <ac:spMkLst>
            <pc:docMk/>
            <pc:sldMk cId="34192216" sldId="2142533307"/>
            <ac:spMk id="7" creationId="{D90C66AF-67DF-C092-DBDD-7B788ED11F97}"/>
          </ac:spMkLst>
        </pc:spChg>
      </pc:sldChg>
      <pc:sldChg chg="add">
        <pc:chgData name="Rajesh Agrawal" userId="e11a6758-02b8-429a-83bd-9b395df08e78" providerId="ADAL" clId="{816C5932-1727-44C7-89B3-15E7D65EE030}" dt="2023-02-13T18:32:05.468" v="2524"/>
        <pc:sldMkLst>
          <pc:docMk/>
          <pc:sldMk cId="2151731283" sldId="2142533308"/>
        </pc:sldMkLst>
      </pc:sldChg>
    </pc:docChg>
  </pc:docChgLst>
</pc:chgInfo>
</file>

<file path=ppt/comments/modernComment_7FB476C6_6470A8DF.xml><?xml version="1.0" encoding="utf-8"?>
<p188:cmLst xmlns:a="http://schemas.openxmlformats.org/drawingml/2006/main" xmlns:r="http://schemas.openxmlformats.org/officeDocument/2006/relationships" xmlns:p188="http://schemas.microsoft.com/office/powerpoint/2018/8/main">
  <p188:cm id="{C27E87A9-0483-4DB2-A0D7-40B0D5533639}" authorId="{FAF07117-8D0D-62E9-D6E0-856ADECF43BE}" created="2023-05-04T08:21:07.002">
    <pc:sldMkLst xmlns:pc="http://schemas.microsoft.com/office/powerpoint/2013/main/command">
      <pc:docMk/>
      <pc:sldMk cId="1685104863" sldId="2142533318"/>
    </pc:sldMkLst>
    <p188:txBody>
      <a:bodyPr/>
      <a:lstStyle/>
      <a:p>
        <a:r>
          <a:rPr lang="en-US"/>
          <a:t>[@Poornima B]  Please share the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C984-58F4-4F75-813D-83BF8CE51338}" type="datetimeFigureOut">
              <a:rPr lang="en-IN" smtClean="0"/>
              <a:t>16-05-2023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E2F93-EA55-45B9-9174-6B4B45A2C454}" type="slidenum">
              <a:rPr lang="en-IN" smtClean="0"/>
              <a:t>‹#›</a:t>
            </a:fld>
            <a:endParaRPr lang="en-IN"/>
          </a:p>
        </p:txBody>
      </p:sp>
    </p:spTree>
    <p:extLst>
      <p:ext uri="{BB962C8B-B14F-4D97-AF65-F5344CB8AC3E}">
        <p14:creationId xmlns:p14="http://schemas.microsoft.com/office/powerpoint/2010/main" val="214355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4DF2A-F668-435A-AE8E-EE0D88A582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6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4</a:t>
            </a:fld>
            <a:endParaRPr lang="en-IN"/>
          </a:p>
        </p:txBody>
      </p:sp>
    </p:spTree>
    <p:extLst>
      <p:ext uri="{BB962C8B-B14F-4D97-AF65-F5344CB8AC3E}">
        <p14:creationId xmlns:p14="http://schemas.microsoft.com/office/powerpoint/2010/main" val="3112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3E2F93-EA55-45B9-9174-6B4B45A2C454}" type="slidenum">
              <a:rPr lang="en-IN" smtClean="0"/>
              <a:t>8</a:t>
            </a:fld>
            <a:endParaRPr lang="en-IN"/>
          </a:p>
        </p:txBody>
      </p:sp>
    </p:spTree>
    <p:extLst>
      <p:ext uri="{BB962C8B-B14F-4D97-AF65-F5344CB8AC3E}">
        <p14:creationId xmlns:p14="http://schemas.microsoft.com/office/powerpoint/2010/main" val="421661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9</a:t>
            </a:fld>
            <a:endParaRPr lang="en-IN"/>
          </a:p>
        </p:txBody>
      </p:sp>
    </p:spTree>
    <p:extLst>
      <p:ext uri="{BB962C8B-B14F-4D97-AF65-F5344CB8AC3E}">
        <p14:creationId xmlns:p14="http://schemas.microsoft.com/office/powerpoint/2010/main" val="403653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10</a:t>
            </a:fld>
            <a:endParaRPr lang="en-IN"/>
          </a:p>
        </p:txBody>
      </p:sp>
    </p:spTree>
    <p:extLst>
      <p:ext uri="{BB962C8B-B14F-4D97-AF65-F5344CB8AC3E}">
        <p14:creationId xmlns:p14="http://schemas.microsoft.com/office/powerpoint/2010/main" val="226912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11</a:t>
            </a:fld>
            <a:endParaRPr lang="en-IN"/>
          </a:p>
        </p:txBody>
      </p:sp>
    </p:spTree>
    <p:extLst>
      <p:ext uri="{BB962C8B-B14F-4D97-AF65-F5344CB8AC3E}">
        <p14:creationId xmlns:p14="http://schemas.microsoft.com/office/powerpoint/2010/main" val="202500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44D1C-BDE7-4FC8-BCB7-4C0D3C6FD4B4}" type="slidenum">
              <a:rPr lang="en-IN" smtClean="0"/>
              <a:t>12</a:t>
            </a:fld>
            <a:endParaRPr lang="en-IN"/>
          </a:p>
        </p:txBody>
      </p:sp>
    </p:spTree>
    <p:extLst>
      <p:ext uri="{BB962C8B-B14F-4D97-AF65-F5344CB8AC3E}">
        <p14:creationId xmlns:p14="http://schemas.microsoft.com/office/powerpoint/2010/main" val="131640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3E2F93-EA55-45B9-9174-6B4B45A2C454}" type="slidenum">
              <a:rPr lang="en-IN" smtClean="0"/>
              <a:t>17</a:t>
            </a:fld>
            <a:endParaRPr lang="en-IN"/>
          </a:p>
        </p:txBody>
      </p:sp>
    </p:spTree>
    <p:extLst>
      <p:ext uri="{BB962C8B-B14F-4D97-AF65-F5344CB8AC3E}">
        <p14:creationId xmlns:p14="http://schemas.microsoft.com/office/powerpoint/2010/main" val="1013481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406033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734523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792228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87703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687830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224647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08911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06020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9635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1763006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DDB3-5461-4663-9C34-2FD3AF17D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24741-DCAD-4C5A-B7E4-3371C254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C60F-181D-4B15-9F91-D4FFB19A9B37}"/>
              </a:ext>
            </a:extLst>
          </p:cNvPr>
          <p:cNvSpPr>
            <a:spLocks noGrp="1"/>
          </p:cNvSpPr>
          <p:nvPr>
            <p:ph type="dt" sz="half" idx="10"/>
          </p:nvPr>
        </p:nvSpPr>
        <p:spPr/>
        <p:txBody>
          <a:bodyPr/>
          <a:lstStyle/>
          <a:p>
            <a:fld id="{5FAF70CC-A3F2-460D-9BFA-F269CFECF1EC}" type="datetimeFigureOut">
              <a:rPr lang="en-US" smtClean="0"/>
              <a:t>5/16/2023</a:t>
            </a:fld>
            <a:endParaRPr lang="en-US"/>
          </a:p>
        </p:txBody>
      </p:sp>
      <p:sp>
        <p:nvSpPr>
          <p:cNvPr id="5" name="Footer Placeholder 4">
            <a:extLst>
              <a:ext uri="{FF2B5EF4-FFF2-40B4-BE49-F238E27FC236}">
                <a16:creationId xmlns:a16="http://schemas.microsoft.com/office/drawing/2014/main" id="{EF5BE84F-4EFF-41AC-A08A-B9C4C91F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9134D-5BDE-49AB-8485-8F13E8BAEDBC}"/>
              </a:ext>
            </a:extLst>
          </p:cNvPr>
          <p:cNvSpPr>
            <a:spLocks noGrp="1"/>
          </p:cNvSpPr>
          <p:nvPr>
            <p:ph type="sldNum" sz="quarter" idx="12"/>
          </p:nvPr>
        </p:nvSpPr>
        <p:spPr/>
        <p:txBody>
          <a:bodyPr/>
          <a:lstStyle/>
          <a:p>
            <a:fld id="{F0583747-C320-460C-A38A-D839821620CD}" type="slidenum">
              <a:rPr lang="en-US" smtClean="0"/>
              <a:t>‹#›</a:t>
            </a:fld>
            <a:endParaRPr lang="en-US"/>
          </a:p>
        </p:txBody>
      </p:sp>
    </p:spTree>
    <p:extLst>
      <p:ext uri="{BB962C8B-B14F-4D97-AF65-F5344CB8AC3E}">
        <p14:creationId xmlns:p14="http://schemas.microsoft.com/office/powerpoint/2010/main" val="29022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44259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2103461"/>
          </a:xfrm>
        </p:spPr>
        <p:txBody>
          <a:bodyPr wrap="square">
            <a:spAutoFit/>
          </a:bodyPr>
          <a:lstStyle>
            <a:lvl1pPr>
              <a:spcBef>
                <a:spcPts val="0"/>
              </a:spcBef>
              <a:spcAft>
                <a:spcPts val="0"/>
              </a:spcAft>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816" y="6261129"/>
            <a:ext cx="1361581" cy="431745"/>
          </a:xfrm>
          <a:prstGeom prst="rect">
            <a:avLst/>
          </a:prstGeom>
        </p:spPr>
      </p:pic>
    </p:spTree>
    <p:extLst>
      <p:ext uri="{BB962C8B-B14F-4D97-AF65-F5344CB8AC3E}">
        <p14:creationId xmlns:p14="http://schemas.microsoft.com/office/powerpoint/2010/main" val="778506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17476"/>
            <a:ext cx="10786689" cy="559646"/>
          </a:xfrm>
        </p:spPr>
        <p:txBody>
          <a:bodyPr anchor="b">
            <a:noAutofit/>
          </a:bodyPr>
          <a:lstStyle>
            <a:lvl1pPr marL="0" indent="0">
              <a:buNone/>
              <a:defRPr sz="3199"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063" indent="0">
              <a:buNone/>
              <a:defRPr>
                <a:gradFill>
                  <a:gsLst>
                    <a:gs pos="0">
                      <a:srgbClr val="3DB44A"/>
                    </a:gs>
                    <a:gs pos="33000">
                      <a:srgbClr val="3DB44A"/>
                    </a:gs>
                    <a:gs pos="100000">
                      <a:srgbClr val="29B9CD"/>
                    </a:gs>
                  </a:gsLst>
                  <a:lin ang="2700000" scaled="1"/>
                </a:gradFill>
              </a:defRPr>
            </a:lvl2pPr>
            <a:lvl3pPr marL="914126" indent="0">
              <a:buNone/>
              <a:defRPr>
                <a:gradFill>
                  <a:gsLst>
                    <a:gs pos="0">
                      <a:srgbClr val="3DB44A"/>
                    </a:gs>
                    <a:gs pos="33000">
                      <a:srgbClr val="3DB44A"/>
                    </a:gs>
                    <a:gs pos="100000">
                      <a:srgbClr val="29B9CD"/>
                    </a:gs>
                  </a:gsLst>
                  <a:lin ang="2700000" scaled="1"/>
                </a:gradFill>
              </a:defRPr>
            </a:lvl3pPr>
            <a:lvl4pPr marL="1371189" indent="0">
              <a:buNone/>
              <a:defRPr>
                <a:gradFill>
                  <a:gsLst>
                    <a:gs pos="0">
                      <a:srgbClr val="3DB44A"/>
                    </a:gs>
                    <a:gs pos="33000">
                      <a:srgbClr val="3DB44A"/>
                    </a:gs>
                    <a:gs pos="100000">
                      <a:srgbClr val="29B9CD"/>
                    </a:gs>
                  </a:gsLst>
                  <a:lin ang="2700000" scaled="1"/>
                </a:gradFill>
              </a:defRPr>
            </a:lvl4pPr>
            <a:lvl5pPr marL="1828251"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07100"/>
            <a:ext cx="12192000" cy="850900"/>
          </a:xfrm>
          <a:prstGeom prst="rect">
            <a:avLst/>
          </a:prstGeom>
        </p:spPr>
      </p:pic>
      <p:sp>
        <p:nvSpPr>
          <p:cNvPr id="69" name="Slide Number Placeholder 3"/>
          <p:cNvSpPr>
            <a:spLocks noGrp="1"/>
          </p:cNvSpPr>
          <p:nvPr>
            <p:ph type="sldNum" sz="quarter" idx="12"/>
          </p:nvPr>
        </p:nvSpPr>
        <p:spPr>
          <a:xfrm>
            <a:off x="8686800" y="6340289"/>
            <a:ext cx="685800" cy="241885"/>
          </a:xfrm>
        </p:spPr>
        <p:txBody>
          <a:bodyPr/>
          <a:lstStyle>
            <a:lvl1pPr>
              <a:defRPr sz="1050"/>
            </a:lvl1pPr>
          </a:lstStyle>
          <a:p>
            <a:pPr defTabSz="914126">
              <a:defRPr/>
            </a:pPr>
            <a:fld id="{91234468-17E5-488E-96BD-71EF566B2A7D}" type="slidenum">
              <a:rPr lang="en-US" smtClean="0">
                <a:solidFill>
                  <a:srgbClr val="3B3B3B">
                    <a:tint val="75000"/>
                  </a:srgbClr>
                </a:solidFill>
              </a:rPr>
              <a:pPr defTabSz="914126">
                <a:defRPr/>
              </a:pPr>
              <a:t>‹#›</a:t>
            </a:fld>
            <a:endParaRPr lang="en-US">
              <a:solidFill>
                <a:srgbClr val="3B3B3B">
                  <a:tint val="75000"/>
                </a:srgbClr>
              </a:solidFill>
            </a:endParaRPr>
          </a:p>
        </p:txBody>
      </p:sp>
      <p:sp>
        <p:nvSpPr>
          <p:cNvPr id="70" name="TextBox 69"/>
          <p:cNvSpPr txBox="1"/>
          <p:nvPr/>
        </p:nvSpPr>
        <p:spPr>
          <a:xfrm>
            <a:off x="9067800" y="6352401"/>
            <a:ext cx="2819400" cy="215444"/>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CONFIDENTIAL – WWW.HAPPIESTMINDS.COM</a:t>
            </a:r>
            <a:endParaRPr kumimoji="0" lang="en-US"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Text Placeholder 71"/>
          <p:cNvSpPr>
            <a:spLocks noGrp="1"/>
          </p:cNvSpPr>
          <p:nvPr>
            <p:ph type="body" sz="quarter" idx="17" hasCustomPrompt="1"/>
          </p:nvPr>
        </p:nvSpPr>
        <p:spPr>
          <a:xfrm>
            <a:off x="381000" y="609600"/>
            <a:ext cx="10786689" cy="299036"/>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grpSp>
        <p:nvGrpSpPr>
          <p:cNvPr id="72" name="Group 71"/>
          <p:cNvGrpSpPr/>
          <p:nvPr/>
        </p:nvGrpSpPr>
        <p:grpSpPr>
          <a:xfrm rot="10800000">
            <a:off x="11277600" y="251412"/>
            <a:ext cx="931162" cy="657225"/>
            <a:chOff x="1755775" y="-292100"/>
            <a:chExt cx="10544183" cy="7442200"/>
          </a:xfrm>
        </p:grpSpPr>
        <p:sp>
          <p:nvSpPr>
            <p:cNvPr id="74" name="Rectangle 5"/>
            <p:cNvSpPr>
              <a:spLocks noChangeArrowheads="1"/>
            </p:cNvSpPr>
            <p:nvPr/>
          </p:nvSpPr>
          <p:spPr bwMode="auto">
            <a:xfrm>
              <a:off x="4856163" y="-292100"/>
              <a:ext cx="928688" cy="930275"/>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5" name="Rectangle 6"/>
            <p:cNvSpPr>
              <a:spLocks noChangeArrowheads="1"/>
            </p:cNvSpPr>
            <p:nvPr/>
          </p:nvSpPr>
          <p:spPr bwMode="auto">
            <a:xfrm>
              <a:off x="3925888" y="-292100"/>
              <a:ext cx="930275" cy="930275"/>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6" name="Rectangle 7"/>
            <p:cNvSpPr>
              <a:spLocks noChangeArrowheads="1"/>
            </p:cNvSpPr>
            <p:nvPr/>
          </p:nvSpPr>
          <p:spPr bwMode="auto">
            <a:xfrm>
              <a:off x="4856163" y="638175"/>
              <a:ext cx="928688" cy="931863"/>
            </a:xfrm>
            <a:prstGeom prst="rect">
              <a:avLst/>
            </a:prstGeom>
            <a:solidFill>
              <a:srgbClr val="8DC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7" name="Rectangle 8"/>
            <p:cNvSpPr>
              <a:spLocks noChangeArrowheads="1"/>
            </p:cNvSpPr>
            <p:nvPr/>
          </p:nvSpPr>
          <p:spPr bwMode="auto">
            <a:xfrm>
              <a:off x="4856163" y="1570038"/>
              <a:ext cx="928688" cy="927100"/>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8" name="Rectangle 9"/>
            <p:cNvSpPr>
              <a:spLocks noChangeArrowheads="1"/>
            </p:cNvSpPr>
            <p:nvPr/>
          </p:nvSpPr>
          <p:spPr bwMode="auto">
            <a:xfrm>
              <a:off x="4856163" y="1570038"/>
              <a:ext cx="9286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9" name="Freeform 10"/>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0" name="Freeform 11"/>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1" name="Rectangle 12"/>
            <p:cNvSpPr>
              <a:spLocks noChangeArrowheads="1"/>
            </p:cNvSpPr>
            <p:nvPr/>
          </p:nvSpPr>
          <p:spPr bwMode="auto">
            <a:xfrm>
              <a:off x="4856163" y="3429000"/>
              <a:ext cx="928688" cy="931863"/>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2" name="Rectangle 13"/>
            <p:cNvSpPr>
              <a:spLocks noChangeArrowheads="1"/>
            </p:cNvSpPr>
            <p:nvPr/>
          </p:nvSpPr>
          <p:spPr bwMode="auto">
            <a:xfrm>
              <a:off x="4856163" y="4360863"/>
              <a:ext cx="928688" cy="927100"/>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3" name="Rectangle 14"/>
            <p:cNvSpPr>
              <a:spLocks noChangeArrowheads="1"/>
            </p:cNvSpPr>
            <p:nvPr/>
          </p:nvSpPr>
          <p:spPr bwMode="auto">
            <a:xfrm>
              <a:off x="4856163" y="5287963"/>
              <a:ext cx="928688" cy="931863"/>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4" name="Rectangle 15"/>
            <p:cNvSpPr>
              <a:spLocks noChangeArrowheads="1"/>
            </p:cNvSpPr>
            <p:nvPr/>
          </p:nvSpPr>
          <p:spPr bwMode="auto">
            <a:xfrm>
              <a:off x="3925888" y="1570038"/>
              <a:ext cx="930275" cy="927100"/>
            </a:xfrm>
            <a:prstGeom prst="rect">
              <a:avLst/>
            </a:prstGeom>
            <a:solidFill>
              <a:srgbClr val="6BC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5" name="Rectangle 16"/>
            <p:cNvSpPr>
              <a:spLocks noChangeArrowheads="1"/>
            </p:cNvSpPr>
            <p:nvPr/>
          </p:nvSpPr>
          <p:spPr bwMode="auto">
            <a:xfrm>
              <a:off x="3925888" y="2497138"/>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6" name="Rectangle 17"/>
            <p:cNvSpPr>
              <a:spLocks noChangeArrowheads="1"/>
            </p:cNvSpPr>
            <p:nvPr/>
          </p:nvSpPr>
          <p:spPr bwMode="auto">
            <a:xfrm>
              <a:off x="3925888" y="4360863"/>
              <a:ext cx="930275" cy="927100"/>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7" name="Rectangle 18"/>
            <p:cNvSpPr>
              <a:spLocks noChangeArrowheads="1"/>
            </p:cNvSpPr>
            <p:nvPr/>
          </p:nvSpPr>
          <p:spPr bwMode="auto">
            <a:xfrm>
              <a:off x="3925888" y="5287963"/>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8" name="Rectangle 19"/>
            <p:cNvSpPr>
              <a:spLocks noChangeArrowheads="1"/>
            </p:cNvSpPr>
            <p:nvPr/>
          </p:nvSpPr>
          <p:spPr bwMode="auto">
            <a:xfrm>
              <a:off x="1755775" y="1570038"/>
              <a:ext cx="930275" cy="927100"/>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9" name="Rectangle 20"/>
            <p:cNvSpPr>
              <a:spLocks noChangeArrowheads="1"/>
            </p:cNvSpPr>
            <p:nvPr/>
          </p:nvSpPr>
          <p:spPr bwMode="auto">
            <a:xfrm>
              <a:off x="1755775" y="5287963"/>
              <a:ext cx="930275" cy="931863"/>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0" name="Rectangle 21"/>
            <p:cNvSpPr>
              <a:spLocks noChangeArrowheads="1"/>
            </p:cNvSpPr>
            <p:nvPr/>
          </p:nvSpPr>
          <p:spPr bwMode="auto">
            <a:xfrm>
              <a:off x="4856163" y="6219825"/>
              <a:ext cx="928688"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1" name="Rectangle 22"/>
            <p:cNvSpPr>
              <a:spLocks noChangeArrowheads="1"/>
            </p:cNvSpPr>
            <p:nvPr/>
          </p:nvSpPr>
          <p:spPr bwMode="auto">
            <a:xfrm>
              <a:off x="6715125" y="1570038"/>
              <a:ext cx="931863"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2" name="Rectangle 23"/>
            <p:cNvSpPr>
              <a:spLocks noChangeArrowheads="1"/>
            </p:cNvSpPr>
            <p:nvPr/>
          </p:nvSpPr>
          <p:spPr bwMode="auto">
            <a:xfrm>
              <a:off x="6715125"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3" name="Rectangle 24"/>
            <p:cNvSpPr>
              <a:spLocks noChangeArrowheads="1"/>
            </p:cNvSpPr>
            <p:nvPr/>
          </p:nvSpPr>
          <p:spPr bwMode="auto">
            <a:xfrm>
              <a:off x="6715125"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4" name="Rectangle 25"/>
            <p:cNvSpPr>
              <a:spLocks noChangeArrowheads="1"/>
            </p:cNvSpPr>
            <p:nvPr/>
          </p:nvSpPr>
          <p:spPr bwMode="auto">
            <a:xfrm>
              <a:off x="6715125"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5" name="Rectangle 26"/>
            <p:cNvSpPr>
              <a:spLocks noChangeArrowheads="1"/>
            </p:cNvSpPr>
            <p:nvPr/>
          </p:nvSpPr>
          <p:spPr bwMode="auto">
            <a:xfrm>
              <a:off x="6715125" y="3429000"/>
              <a:ext cx="931863"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6" name="Rectangle 27"/>
            <p:cNvSpPr>
              <a:spLocks noChangeArrowheads="1"/>
            </p:cNvSpPr>
            <p:nvPr/>
          </p:nvSpPr>
          <p:spPr bwMode="auto">
            <a:xfrm>
              <a:off x="6715125"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7" name="Freeform 28"/>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close/>
                </a:path>
              </a:pathLst>
            </a:custGeom>
            <a:solidFill>
              <a:srgbClr val="E2D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8" name="Freeform 29"/>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9" name="Rectangle 30"/>
            <p:cNvSpPr>
              <a:spLocks noChangeArrowheads="1"/>
            </p:cNvSpPr>
            <p:nvPr/>
          </p:nvSpPr>
          <p:spPr bwMode="auto">
            <a:xfrm>
              <a:off x="8578850" y="2497138"/>
              <a:ext cx="927100"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0" name="Rectangle 31"/>
            <p:cNvSpPr>
              <a:spLocks noChangeArrowheads="1"/>
            </p:cNvSpPr>
            <p:nvPr/>
          </p:nvSpPr>
          <p:spPr bwMode="auto">
            <a:xfrm>
              <a:off x="8578850" y="2497138"/>
              <a:ext cx="927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1" name="Rectangle 32"/>
            <p:cNvSpPr>
              <a:spLocks noChangeArrowheads="1"/>
            </p:cNvSpPr>
            <p:nvPr/>
          </p:nvSpPr>
          <p:spPr bwMode="auto">
            <a:xfrm>
              <a:off x="9505950" y="4360863"/>
              <a:ext cx="930275"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2" name="Rectangle 33"/>
            <p:cNvSpPr>
              <a:spLocks noChangeArrowheads="1"/>
            </p:cNvSpPr>
            <p:nvPr/>
          </p:nvSpPr>
          <p:spPr bwMode="auto">
            <a:xfrm>
              <a:off x="6715125" y="5287963"/>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3" name="Rectangle 34"/>
            <p:cNvSpPr>
              <a:spLocks noChangeArrowheads="1"/>
            </p:cNvSpPr>
            <p:nvPr/>
          </p:nvSpPr>
          <p:spPr bwMode="auto">
            <a:xfrm>
              <a:off x="6715125"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4" name="Rectangle 35"/>
            <p:cNvSpPr>
              <a:spLocks noChangeArrowheads="1"/>
            </p:cNvSpPr>
            <p:nvPr/>
          </p:nvSpPr>
          <p:spPr bwMode="auto">
            <a:xfrm>
              <a:off x="7646988" y="1570038"/>
              <a:ext cx="931863"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5" name="Rectangle 36"/>
            <p:cNvSpPr>
              <a:spLocks noChangeArrowheads="1"/>
            </p:cNvSpPr>
            <p:nvPr/>
          </p:nvSpPr>
          <p:spPr bwMode="auto">
            <a:xfrm>
              <a:off x="7646988"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6" name="Rectangle 37"/>
            <p:cNvSpPr>
              <a:spLocks noChangeArrowheads="1"/>
            </p:cNvSpPr>
            <p:nvPr/>
          </p:nvSpPr>
          <p:spPr bwMode="auto">
            <a:xfrm>
              <a:off x="7646988"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7" name="Rectangle 38"/>
            <p:cNvSpPr>
              <a:spLocks noChangeArrowheads="1"/>
            </p:cNvSpPr>
            <p:nvPr/>
          </p:nvSpPr>
          <p:spPr bwMode="auto">
            <a:xfrm>
              <a:off x="7646988"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8" name="Rectangle 39"/>
            <p:cNvSpPr>
              <a:spLocks noChangeArrowheads="1"/>
            </p:cNvSpPr>
            <p:nvPr/>
          </p:nvSpPr>
          <p:spPr bwMode="auto">
            <a:xfrm>
              <a:off x="7646988" y="3429000"/>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9" name="Rectangle 40"/>
            <p:cNvSpPr>
              <a:spLocks noChangeArrowheads="1"/>
            </p:cNvSpPr>
            <p:nvPr/>
          </p:nvSpPr>
          <p:spPr bwMode="auto">
            <a:xfrm>
              <a:off x="7646988"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0" name="Rectangle 41"/>
            <p:cNvSpPr>
              <a:spLocks noChangeArrowheads="1"/>
            </p:cNvSpPr>
            <p:nvPr/>
          </p:nvSpPr>
          <p:spPr bwMode="auto">
            <a:xfrm>
              <a:off x="7646988" y="5287963"/>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1" name="Rectangle 42"/>
            <p:cNvSpPr>
              <a:spLocks noChangeArrowheads="1"/>
            </p:cNvSpPr>
            <p:nvPr/>
          </p:nvSpPr>
          <p:spPr bwMode="auto">
            <a:xfrm>
              <a:off x="7646988"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2" name="Freeform 43"/>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3" name="Freeform 44"/>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4" name="Rectangle 45"/>
            <p:cNvSpPr>
              <a:spLocks noChangeArrowheads="1"/>
            </p:cNvSpPr>
            <p:nvPr/>
          </p:nvSpPr>
          <p:spPr bwMode="auto">
            <a:xfrm>
              <a:off x="5784850" y="1570038"/>
              <a:ext cx="930275" cy="927100"/>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5" name="Rectangle 46"/>
            <p:cNvSpPr>
              <a:spLocks noChangeArrowheads="1"/>
            </p:cNvSpPr>
            <p:nvPr/>
          </p:nvSpPr>
          <p:spPr bwMode="auto">
            <a:xfrm>
              <a:off x="5784850" y="3429000"/>
              <a:ext cx="930275"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6" name="Rectangle 47"/>
            <p:cNvSpPr>
              <a:spLocks noChangeArrowheads="1"/>
            </p:cNvSpPr>
            <p:nvPr/>
          </p:nvSpPr>
          <p:spPr bwMode="auto">
            <a:xfrm>
              <a:off x="5784850" y="3429000"/>
              <a:ext cx="930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7" name="Rectangle 48"/>
            <p:cNvSpPr>
              <a:spLocks noChangeArrowheads="1"/>
            </p:cNvSpPr>
            <p:nvPr/>
          </p:nvSpPr>
          <p:spPr bwMode="auto">
            <a:xfrm>
              <a:off x="5784850" y="4360863"/>
              <a:ext cx="930275"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8" name="Rectangle 49"/>
            <p:cNvSpPr>
              <a:spLocks noChangeArrowheads="1"/>
            </p:cNvSpPr>
            <p:nvPr/>
          </p:nvSpPr>
          <p:spPr bwMode="auto">
            <a:xfrm>
              <a:off x="5784850" y="4360863"/>
              <a:ext cx="9302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9" name="Rectangle 50"/>
            <p:cNvSpPr>
              <a:spLocks noChangeArrowheads="1"/>
            </p:cNvSpPr>
            <p:nvPr/>
          </p:nvSpPr>
          <p:spPr bwMode="auto">
            <a:xfrm>
              <a:off x="5784850" y="6219825"/>
              <a:ext cx="930275" cy="930275"/>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0" name="Rectangle 51"/>
            <p:cNvSpPr>
              <a:spLocks noChangeArrowheads="1"/>
            </p:cNvSpPr>
            <p:nvPr/>
          </p:nvSpPr>
          <p:spPr bwMode="auto">
            <a:xfrm>
              <a:off x="2994025" y="3429000"/>
              <a:ext cx="931863" cy="931863"/>
            </a:xfrm>
            <a:prstGeom prst="rect">
              <a:avLst/>
            </a:prstGeom>
            <a:solidFill>
              <a:srgbClr val="2398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1" name="Rectangle 52"/>
            <p:cNvSpPr>
              <a:spLocks noChangeArrowheads="1"/>
            </p:cNvSpPr>
            <p:nvPr/>
          </p:nvSpPr>
          <p:spPr bwMode="auto">
            <a:xfrm>
              <a:off x="2994025" y="6219825"/>
              <a:ext cx="931863"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2" name="Rectangle 30"/>
            <p:cNvSpPr>
              <a:spLocks noChangeArrowheads="1"/>
            </p:cNvSpPr>
            <p:nvPr/>
          </p:nvSpPr>
          <p:spPr bwMode="auto">
            <a:xfrm>
              <a:off x="10442576" y="2497142"/>
              <a:ext cx="927099" cy="931862"/>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3" name="Rectangle 35"/>
            <p:cNvSpPr>
              <a:spLocks noChangeArrowheads="1"/>
            </p:cNvSpPr>
            <p:nvPr/>
          </p:nvSpPr>
          <p:spPr bwMode="auto">
            <a:xfrm>
              <a:off x="10441787" y="157003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4" name="Rectangle 35"/>
            <p:cNvSpPr>
              <a:spLocks noChangeArrowheads="1"/>
            </p:cNvSpPr>
            <p:nvPr/>
          </p:nvSpPr>
          <p:spPr bwMode="auto">
            <a:xfrm>
              <a:off x="11368096" y="3429004"/>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5" name="Rectangle 35"/>
            <p:cNvSpPr>
              <a:spLocks noChangeArrowheads="1"/>
            </p:cNvSpPr>
            <p:nvPr/>
          </p:nvSpPr>
          <p:spPr bwMode="auto">
            <a:xfrm>
              <a:off x="11368096" y="5290342"/>
              <a:ext cx="931862" cy="927098"/>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6" name="Rectangle 35"/>
            <p:cNvSpPr>
              <a:spLocks noChangeArrowheads="1"/>
            </p:cNvSpPr>
            <p:nvPr/>
          </p:nvSpPr>
          <p:spPr bwMode="auto">
            <a:xfrm>
              <a:off x="10442576" y="436086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grpSp>
      <p:sp>
        <p:nvSpPr>
          <p:cNvPr id="127" name="Rectangle 126"/>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29" name="Content Placeholder 84"/>
          <p:cNvSpPr>
            <a:spLocks noGrp="1"/>
          </p:cNvSpPr>
          <p:nvPr>
            <p:ph sz="quarter" idx="20"/>
          </p:nvPr>
        </p:nvSpPr>
        <p:spPr>
          <a:xfrm>
            <a:off x="381001" y="1219200"/>
            <a:ext cx="11429999" cy="5049166"/>
          </a:xfrm>
        </p:spPr>
        <p:txBody>
          <a:bodyPr>
            <a:normAutofit/>
          </a:bodyPr>
          <a:lstStyle>
            <a:lvl1pPr>
              <a:lnSpc>
                <a:spcPct val="150000"/>
              </a:lnSpc>
              <a:defRPr sz="2399"/>
            </a:lvl1pPr>
            <a:lvl2pPr>
              <a:lnSpc>
                <a:spcPct val="150000"/>
              </a:lnSpc>
              <a:defRPr sz="1999"/>
            </a:lvl2pPr>
            <a:lvl3pPr>
              <a:lnSpc>
                <a:spcPct val="150000"/>
              </a:lnSpc>
              <a:defRPr sz="1799"/>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146900"/>
      </p:ext>
    </p:extLst>
  </p:cSld>
  <p:clrMapOvr>
    <a:masterClrMapping/>
  </p:clrMapOvr>
  <p:extLst>
    <p:ext uri="{DCECCB84-F9BA-43D5-87BE-67443E8EF086}">
      <p15:sldGuideLst xmlns:p15="http://schemas.microsoft.com/office/powerpoint/2012/main">
        <p15:guide id="1" orient="horz" pos="48">
          <p15:clr>
            <a:srgbClr val="FBAE40"/>
          </p15:clr>
        </p15:guide>
        <p15:guide id="2" pos="240">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jpe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33"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1842901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7FB476C6_6470A8DF.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hyperlink" Target="mailto:amit.kumar7@happiestminds.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IN"/>
              <a:t>July 2020</a:t>
            </a:r>
          </a:p>
        </p:txBody>
      </p:sp>
      <p:pic>
        <p:nvPicPr>
          <p:cNvPr id="8" name="Picture 7">
            <a:extLst>
              <a:ext uri="{FF2B5EF4-FFF2-40B4-BE49-F238E27FC236}">
                <a16:creationId xmlns:a16="http://schemas.microsoft.com/office/drawing/2014/main" id="{0BD07A7C-2026-49F1-A0EE-82918BEC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192000" cy="6858000"/>
          </a:xfrm>
          <a:prstGeom prst="rect">
            <a:avLst/>
          </a:prstGeom>
        </p:spPr>
      </p:pic>
      <p:pic>
        <p:nvPicPr>
          <p:cNvPr id="9" name="Picture 8">
            <a:extLst>
              <a:ext uri="{FF2B5EF4-FFF2-40B4-BE49-F238E27FC236}">
                <a16:creationId xmlns:a16="http://schemas.microsoft.com/office/drawing/2014/main" id="{7DC80069-0BE4-4B48-8054-0F1DA2E33389}"/>
              </a:ext>
            </a:extLst>
          </p:cNvPr>
          <p:cNvPicPr>
            <a:picLocks noChangeAspect="1"/>
          </p:cNvPicPr>
          <p:nvPr/>
        </p:nvPicPr>
        <p:blipFill>
          <a:blip r:embed="rId4"/>
          <a:stretch>
            <a:fillRect/>
          </a:stretch>
        </p:blipFill>
        <p:spPr>
          <a:xfrm>
            <a:off x="9108810" y="285700"/>
            <a:ext cx="2762250" cy="1028700"/>
          </a:xfrm>
          <a:prstGeom prst="rect">
            <a:avLst/>
          </a:prstGeom>
        </p:spPr>
      </p:pic>
      <p:sp>
        <p:nvSpPr>
          <p:cNvPr id="10" name="Rectangle 9">
            <a:extLst>
              <a:ext uri="{FF2B5EF4-FFF2-40B4-BE49-F238E27FC236}">
                <a16:creationId xmlns:a16="http://schemas.microsoft.com/office/drawing/2014/main" id="{DB0D73DF-17E4-4346-8AA8-04E717A253A9}"/>
              </a:ext>
            </a:extLst>
          </p:cNvPr>
          <p:cNvSpPr/>
          <p:nvPr/>
        </p:nvSpPr>
        <p:spPr>
          <a:xfrm>
            <a:off x="4812" y="3393286"/>
            <a:ext cx="4360711" cy="3474720"/>
          </a:xfrm>
          <a:prstGeom prst="rect">
            <a:avLst/>
          </a:prstGeom>
          <a:gradFill>
            <a:gsLst>
              <a:gs pos="0">
                <a:srgbClr val="89C74A">
                  <a:alpha val="70000"/>
                </a:srgbClr>
              </a:gs>
              <a:gs pos="54000">
                <a:srgbClr val="3EB34A"/>
              </a:gs>
              <a:gs pos="100000">
                <a:srgbClr val="0896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
            <a:extLst>
              <a:ext uri="{FF2B5EF4-FFF2-40B4-BE49-F238E27FC236}">
                <a16:creationId xmlns:a16="http://schemas.microsoft.com/office/drawing/2014/main" id="{848AE98D-B5BA-4A64-96DB-382CD93701E7}"/>
              </a:ext>
            </a:extLst>
          </p:cNvPr>
          <p:cNvSpPr>
            <a:spLocks noGrp="1"/>
          </p:cNvSpPr>
          <p:nvPr>
            <p:ph type="body" sz="quarter" idx="15"/>
          </p:nvPr>
        </p:nvSpPr>
        <p:spPr>
          <a:xfrm>
            <a:off x="242523" y="3429000"/>
            <a:ext cx="3884906" cy="2944415"/>
          </a:xfrm>
        </p:spPr>
        <p:txBody>
          <a:bodyPr anchor="ctr"/>
          <a:lstStyle/>
          <a:p>
            <a:r>
              <a:rPr lang="en-IN" sz="3200">
                <a:solidFill>
                  <a:schemeClr val="bg1"/>
                </a:solidFill>
              </a:rPr>
              <a:t>MSIL – Smart Spares Digital Twin Platform</a:t>
            </a:r>
            <a:endParaRPr lang="en-IN" sz="2600">
              <a:solidFill>
                <a:schemeClr val="bg1"/>
              </a:solidFill>
            </a:endParaRPr>
          </a:p>
        </p:txBody>
      </p:sp>
      <p:sp>
        <p:nvSpPr>
          <p:cNvPr id="2" name="TextBox 1">
            <a:extLst>
              <a:ext uri="{FF2B5EF4-FFF2-40B4-BE49-F238E27FC236}">
                <a16:creationId xmlns:a16="http://schemas.microsoft.com/office/drawing/2014/main" id="{123E2E51-6FD6-70A6-9A6A-8BA786C48707}"/>
              </a:ext>
            </a:extLst>
          </p:cNvPr>
          <p:cNvSpPr txBox="1"/>
          <p:nvPr/>
        </p:nvSpPr>
        <p:spPr>
          <a:xfrm>
            <a:off x="242523" y="6482874"/>
            <a:ext cx="1668034" cy="276999"/>
          </a:xfrm>
          <a:prstGeom prst="rect">
            <a:avLst/>
          </a:prstGeom>
          <a:noFill/>
        </p:spPr>
        <p:txBody>
          <a:bodyPr wrap="square">
            <a:spAutoFit/>
          </a:bodyPr>
          <a:lstStyle/>
          <a:p>
            <a:r>
              <a:rPr lang="en-IN" sz="1200">
                <a:solidFill>
                  <a:schemeClr val="bg1"/>
                </a:solidFill>
              </a:rPr>
              <a:t>17th February  2023</a:t>
            </a:r>
          </a:p>
        </p:txBody>
      </p:sp>
    </p:spTree>
    <p:extLst>
      <p:ext uri="{BB962C8B-B14F-4D97-AF65-F5344CB8AC3E}">
        <p14:creationId xmlns:p14="http://schemas.microsoft.com/office/powerpoint/2010/main" val="3771810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a:rPr>
              <a:t>System Architecture – High Level Approach</a:t>
            </a:r>
          </a:p>
        </p:txBody>
      </p:sp>
      <p:sp>
        <p:nvSpPr>
          <p:cNvPr id="19" name="Content Placeholder 6"/>
          <p:cNvSpPr>
            <a:spLocks noGrp="1"/>
          </p:cNvSpPr>
          <p:nvPr>
            <p:ph idx="4294967295"/>
          </p:nvPr>
        </p:nvSpPr>
        <p:spPr>
          <a:xfrm>
            <a:off x="225778" y="1166871"/>
            <a:ext cx="11716506" cy="5455287"/>
          </a:xfrm>
        </p:spPr>
        <p:txBody>
          <a:bodyPr vert="horz" lIns="91440" tIns="45720" rIns="91440" bIns="45720" rtlCol="0" anchor="t">
            <a:noAutofit/>
          </a:bodyPr>
          <a:lstStyle/>
          <a:p>
            <a:pPr marL="0" indent="0">
              <a:spcBef>
                <a:spcPts val="600"/>
              </a:spcBef>
              <a:spcAft>
                <a:spcPts val="0"/>
              </a:spcAft>
              <a:buNone/>
            </a:pPr>
            <a:r>
              <a:rPr lang="en-US" sz="1800" b="1">
                <a:latin typeface="Calibri" panose="020F0502020204030204" pitchFamily="34" charset="0"/>
                <a:cs typeface="Calibri" panose="020F0502020204030204" pitchFamily="34" charset="0"/>
              </a:rPr>
              <a:t>The following are the major services</a:t>
            </a:r>
          </a:p>
          <a:p>
            <a:pPr marL="0" indent="0">
              <a:spcBef>
                <a:spcPts val="600"/>
              </a:spcBef>
              <a:spcAft>
                <a:spcPts val="0"/>
              </a:spcAft>
              <a:buNone/>
            </a:pPr>
            <a:r>
              <a:rPr lang="en-US" sz="1800" b="1">
                <a:latin typeface="Calibri" panose="020F0502020204030204" pitchFamily="34" charset="0"/>
                <a:cs typeface="Calibri" panose="020F0502020204030204" pitchFamily="34" charset="0"/>
              </a:rPr>
              <a:t>Smart Spare Service: </a:t>
            </a:r>
            <a:r>
              <a:rPr lang="en-US" sz="1800">
                <a:solidFill>
                  <a:schemeClr val="tx1"/>
                </a:solidFill>
                <a:latin typeface="Calibri" panose="020F0502020204030204" pitchFamily="34" charset="0"/>
                <a:ea typeface="Yu Gothic Light" panose="020B0300000000000000" pitchFamily="34" charset="-128"/>
                <a:cs typeface="Arial" panose="020B0604020202020204" pitchFamily="34" charset="0"/>
              </a:rPr>
              <a:t>This service is responsible for communication between the Smart Spares web application and the Smart spares platform. This is system is responsible for providing API for below features list</a:t>
            </a:r>
          </a:p>
          <a:p>
            <a:pPr>
              <a:spcBef>
                <a:spcPts val="600"/>
              </a:spcBef>
              <a:spcAft>
                <a:spcPts val="0"/>
              </a:spcAft>
            </a:pPr>
            <a:r>
              <a:rPr lang="en-US" sz="1800">
                <a:latin typeface="Calibri" panose="020F0502020204030204" pitchFamily="34" charset="0"/>
                <a:ea typeface="Yu Gothic Light" panose="020B0300000000000000" pitchFamily="34" charset="-128"/>
              </a:rPr>
              <a:t>Receipt</a:t>
            </a:r>
            <a:r>
              <a:rPr lang="en-IN" sz="1800">
                <a:latin typeface="Calibri" panose="020F0502020204030204" pitchFamily="34" charset="0"/>
                <a:ea typeface="Yu Gothic Light" panose="020B0300000000000000" pitchFamily="34" charset="-128"/>
              </a:rPr>
              <a:t> </a:t>
            </a:r>
          </a:p>
          <a:p>
            <a:pPr>
              <a:spcBef>
                <a:spcPts val="600"/>
              </a:spcBef>
              <a:spcAft>
                <a:spcPts val="0"/>
              </a:spcAft>
            </a:pPr>
            <a:r>
              <a:rPr lang="en-IN" sz="1800">
                <a:latin typeface="Calibri" panose="020F0502020204030204" pitchFamily="34" charset="0"/>
                <a:ea typeface="Yu Gothic Light" panose="020B0300000000000000" pitchFamily="34" charset="-128"/>
              </a:rPr>
              <a:t>Binning</a:t>
            </a:r>
          </a:p>
          <a:p>
            <a:pPr>
              <a:spcBef>
                <a:spcPts val="600"/>
              </a:spcBef>
              <a:spcAft>
                <a:spcPts val="0"/>
              </a:spcAft>
            </a:pPr>
            <a:r>
              <a:rPr lang="en-US" sz="1800">
                <a:latin typeface="Calibri" panose="020F0502020204030204" pitchFamily="34" charset="0"/>
                <a:ea typeface="Yu Gothic Light" panose="020B0300000000000000" pitchFamily="34" charset="-128"/>
              </a:rPr>
              <a:t>Picking</a:t>
            </a:r>
            <a:r>
              <a:rPr lang="en-IN" sz="1800">
                <a:latin typeface="Calibri" panose="020F0502020204030204" pitchFamily="34" charset="0"/>
                <a:ea typeface="Yu Gothic Light" panose="020B0300000000000000" pitchFamily="34" charset="-128"/>
              </a:rPr>
              <a:t> </a:t>
            </a:r>
          </a:p>
          <a:p>
            <a:pPr>
              <a:spcBef>
                <a:spcPts val="600"/>
              </a:spcBef>
              <a:spcAft>
                <a:spcPts val="0"/>
              </a:spcAft>
            </a:pPr>
            <a:r>
              <a:rPr lang="en-US" sz="1800">
                <a:latin typeface="Calibri" panose="020F0502020204030204" pitchFamily="34" charset="0"/>
                <a:ea typeface="Yu Gothic Light" panose="020B0300000000000000" pitchFamily="34" charset="-128"/>
              </a:rPr>
              <a:t>Inventory</a:t>
            </a:r>
            <a:r>
              <a:rPr lang="en-IN" sz="1800">
                <a:latin typeface="Calibri" panose="020F0502020204030204" pitchFamily="34" charset="0"/>
                <a:ea typeface="Yu Gothic Light" panose="020B0300000000000000" pitchFamily="34" charset="-128"/>
              </a:rPr>
              <a:t> </a:t>
            </a:r>
          </a:p>
          <a:p>
            <a:pPr>
              <a:spcBef>
                <a:spcPts val="600"/>
              </a:spcBef>
              <a:spcAft>
                <a:spcPts val="0"/>
              </a:spcAft>
            </a:pPr>
            <a:r>
              <a:rPr lang="en-US" sz="1800">
                <a:latin typeface="Calibri" panose="020F0502020204030204" pitchFamily="34" charset="0"/>
                <a:ea typeface="Yu Gothic Light" panose="020B0300000000000000" pitchFamily="34" charset="-128"/>
              </a:rPr>
              <a:t>Dispatch</a:t>
            </a:r>
            <a:r>
              <a:rPr lang="en-IN" sz="1800">
                <a:latin typeface="Calibri" panose="020F0502020204030204" pitchFamily="34" charset="0"/>
                <a:ea typeface="Yu Gothic Light" panose="020B0300000000000000" pitchFamily="34" charset="-128"/>
              </a:rPr>
              <a:t> </a:t>
            </a:r>
          </a:p>
          <a:p>
            <a:pPr>
              <a:spcBef>
                <a:spcPts val="600"/>
              </a:spcBef>
              <a:spcAft>
                <a:spcPts val="0"/>
              </a:spcAft>
            </a:pPr>
            <a:r>
              <a:rPr lang="en-IN" sz="1800">
                <a:latin typeface="Calibri" panose="020F0502020204030204" pitchFamily="34" charset="0"/>
                <a:ea typeface="Yu Gothic Light" panose="020B0300000000000000" pitchFamily="34" charset="-128"/>
              </a:rPr>
              <a:t>Reports</a:t>
            </a:r>
          </a:p>
          <a:p>
            <a:pPr>
              <a:spcBef>
                <a:spcPts val="600"/>
              </a:spcBef>
              <a:spcAft>
                <a:spcPts val="0"/>
              </a:spcAft>
            </a:pPr>
            <a:r>
              <a:rPr lang="en-IN" sz="1800">
                <a:latin typeface="Calibri" panose="020F0502020204030204" pitchFamily="34" charset="0"/>
                <a:ea typeface="Yu Gothic Light" panose="020B0300000000000000" pitchFamily="34" charset="-128"/>
              </a:rPr>
              <a:t>Notification</a:t>
            </a:r>
          </a:p>
          <a:p>
            <a:pPr>
              <a:spcBef>
                <a:spcPts val="600"/>
              </a:spcBef>
              <a:spcAft>
                <a:spcPts val="0"/>
              </a:spcAft>
            </a:pPr>
            <a:r>
              <a:rPr lang="en-IN" sz="1800">
                <a:latin typeface="Calibri" panose="020F0502020204030204" pitchFamily="34" charset="0"/>
                <a:ea typeface="Yu Gothic Light" panose="020B0300000000000000" pitchFamily="34" charset="-128"/>
              </a:rPr>
              <a:t>RBAC</a:t>
            </a:r>
            <a:endParaRPr lang="en-US" sz="1800">
              <a:latin typeface="Calibri" panose="020F0502020204030204" pitchFamily="34" charset="0"/>
              <a:ea typeface="Yu Gothic Light" panose="020B0300000000000000" pitchFamily="34" charset="-128"/>
            </a:endParaRPr>
          </a:p>
          <a:p>
            <a:pPr marL="0" indent="0" algn="just">
              <a:spcBef>
                <a:spcPts val="600"/>
              </a:spcBef>
              <a:spcAft>
                <a:spcPts val="0"/>
              </a:spcAft>
              <a:buNone/>
            </a:pPr>
            <a:r>
              <a:rPr lang="en-US" sz="1800" b="1">
                <a:solidFill>
                  <a:schemeClr val="tx1"/>
                </a:solidFill>
                <a:latin typeface="Calibri" panose="020F0502020204030204" pitchFamily="34" charset="0"/>
                <a:ea typeface="Yu Gothic Light" panose="020B0300000000000000" pitchFamily="34" charset="-128"/>
                <a:cs typeface="Arial" panose="020B0604020202020204" pitchFamily="34" charset="0"/>
              </a:rPr>
              <a:t>Data Set Integration API Service: </a:t>
            </a:r>
            <a:r>
              <a:rPr lang="en-US" sz="1800">
                <a:solidFill>
                  <a:schemeClr val="tx1"/>
                </a:solidFill>
                <a:latin typeface="Calibri" panose="020F0502020204030204" pitchFamily="34" charset="0"/>
                <a:ea typeface="Yu Gothic Light" panose="020B0300000000000000" pitchFamily="34" charset="-128"/>
                <a:cs typeface="Arial" panose="020B0604020202020204" pitchFamily="34" charset="0"/>
              </a:rPr>
              <a:t>This service will have well-defined REST APIs which will be invoked regular interval frequencies from schedular job and pull latest data set from </a:t>
            </a:r>
            <a:r>
              <a:rPr lang="en-IN" sz="1800" b="0">
                <a:effectLst/>
              </a:rPr>
              <a:t>CL03 / WMS / SMART / SPACE data sources for </a:t>
            </a:r>
            <a:r>
              <a:rPr lang="en-IN" sz="1800" b="0">
                <a:effectLst/>
                <a:latin typeface="Calibri" panose="020F0502020204030204" pitchFamily="34" charset="0"/>
              </a:rPr>
              <a:t>Part Order Status, TAT Monitoring, DI &amp; Rejection Status, Oldest Binning date Status, Binned Carton Status, Binning Rewards, Picking Performance, VOR Status, Inventory level monitoring, Floor wise FMS analysis, Same part in Multiple location, MGP Report, Loading Plan, Gate In and Gate Out Report, WMS Sequence Data Tracking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000"/>
          </a:p>
          <a:p>
            <a:pPr marL="0" indent="0">
              <a:spcBef>
                <a:spcPts val="600"/>
              </a:spcBef>
              <a:spcAft>
                <a:spcPts val="0"/>
              </a:spcAft>
              <a:buNone/>
            </a:pPr>
            <a:endParaRPr lang="en-IN" sz="1100"/>
          </a:p>
          <a:p>
            <a:pPr marL="0" indent="0">
              <a:spcBef>
                <a:spcPts val="600"/>
              </a:spcBef>
              <a:spcAft>
                <a:spcPts val="0"/>
              </a:spcAft>
              <a:buNone/>
            </a:pP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r>
              <a:rPr lang="en-IN" sz="1800" b="0">
                <a:effectLst/>
                <a:latin typeface="Calibri" panose="020F0502020204030204" pitchFamily="34" charset="0"/>
              </a:rPr>
              <a:t> </a:t>
            </a:r>
            <a:endParaRPr lang="en-IN" sz="1400"/>
          </a:p>
          <a:p>
            <a:pPr marL="0" indent="0">
              <a:spcBef>
                <a:spcPts val="600"/>
              </a:spcBef>
              <a:spcAft>
                <a:spcPts val="0"/>
              </a:spcAft>
              <a:buNone/>
            </a:pPr>
            <a:endParaRPr lang="en-US" sz="1800">
              <a:solidFill>
                <a:schemeClr val="tx1"/>
              </a:solidFill>
              <a:latin typeface="Calibri" panose="020F0502020204030204" pitchFamily="34" charset="0"/>
              <a:ea typeface="Yu Gothic Light" panose="020B0300000000000000" pitchFamily="34" charset="-128"/>
              <a:cs typeface="Arial" panose="020B0604020202020204" pitchFamily="34" charset="0"/>
            </a:endParaRPr>
          </a:p>
          <a:p>
            <a:pPr marL="0" indent="0">
              <a:lnSpc>
                <a:spcPct val="120000"/>
              </a:lnSpc>
              <a:spcBef>
                <a:spcPts val="600"/>
              </a:spcBef>
              <a:spcAft>
                <a:spcPts val="0"/>
              </a:spcAft>
              <a:buNone/>
            </a:pPr>
            <a:endParaRPr lang="en-US" sz="1800">
              <a:solidFill>
                <a:schemeClr val="tx1"/>
              </a:solidFill>
              <a:latin typeface="Calibri" panose="020F0502020204030204" pitchFamily="34" charset="0"/>
              <a:ea typeface="Yu Gothic Light" panose="020B0300000000000000" pitchFamily="34" charset="-128"/>
              <a:cs typeface="Arial" panose="020B0604020202020204" pitchFamily="34" charset="0"/>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10</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8522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a:rPr>
              <a:t>System Architecture – High Level Approach</a:t>
            </a:r>
          </a:p>
        </p:txBody>
      </p:sp>
      <p:sp>
        <p:nvSpPr>
          <p:cNvPr id="19" name="Content Placeholder 6"/>
          <p:cNvSpPr>
            <a:spLocks noGrp="1"/>
          </p:cNvSpPr>
          <p:nvPr>
            <p:ph idx="4294967295"/>
          </p:nvPr>
        </p:nvSpPr>
        <p:spPr>
          <a:xfrm>
            <a:off x="225778" y="1166871"/>
            <a:ext cx="11716506" cy="5455287"/>
          </a:xfrm>
        </p:spPr>
        <p:txBody>
          <a:bodyPr vert="horz" lIns="91440" tIns="45720" rIns="91440" bIns="45720" rtlCol="0" anchor="t">
            <a:noAutofit/>
          </a:bodyPr>
          <a:lstStyle/>
          <a:p>
            <a:pPr marL="0" marR="0" lvl="0" indent="0">
              <a:lnSpc>
                <a:spcPct val="120000"/>
              </a:lnSpc>
              <a:spcBef>
                <a:spcPts val="600"/>
              </a:spcBef>
              <a:spcAft>
                <a:spcPts val="0"/>
              </a:spcAft>
              <a:buNone/>
            </a:pPr>
            <a:r>
              <a:rPr lang="en-US" sz="1800" b="1">
                <a:latin typeface="Calibri" panose="020F0502020204030204" pitchFamily="34" charset="0"/>
                <a:cs typeface="Calibri" panose="020F0502020204030204" pitchFamily="34" charset="0"/>
              </a:rPr>
              <a:t>Authentication</a:t>
            </a: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 </a:t>
            </a:r>
            <a:r>
              <a:rPr lang="en-US" sz="1800" b="1">
                <a:latin typeface="Calibri" panose="020F0502020204030204" pitchFamily="34" charset="0"/>
                <a:cs typeface="Calibri" panose="020F0502020204030204" pitchFamily="34" charset="0"/>
              </a:rPr>
              <a:t>&amp; Authorization</a:t>
            </a:r>
          </a:p>
          <a:p>
            <a:pPr marR="0" lvl="0">
              <a:spcBef>
                <a:spcPts val="600"/>
              </a:spcBef>
              <a:spcAft>
                <a:spcPts val="0"/>
              </a:spcAft>
              <a:buAutoNum type="arabicPeriod"/>
            </a:pPr>
            <a:r>
              <a:rPr lang="en-US" sz="1600">
                <a:solidFill>
                  <a:schemeClr val="tx1"/>
                </a:solidFill>
                <a:latin typeface="Calibri" panose="020F0502020204030204" pitchFamily="34" charset="0"/>
                <a:ea typeface="Yu Gothic Light" panose="020B0300000000000000" pitchFamily="34" charset="-128"/>
                <a:cs typeface="Calibri" panose="020F0502020204030204" pitchFamily="34" charset="0"/>
              </a:rPr>
              <a:t>Authentication for MSIL users to access spare sparts platform will be done using MSIL Active Directory (AD). </a:t>
            </a:r>
          </a:p>
          <a:p>
            <a:pPr marR="0" lvl="0">
              <a:spcBef>
                <a:spcPts val="600"/>
              </a:spcBef>
              <a:spcAft>
                <a:spcPts val="0"/>
              </a:spcAft>
              <a:buAutoNum type="arabicPeriod"/>
            </a:pPr>
            <a:r>
              <a:rPr lang="en-US" sz="1600">
                <a:solidFill>
                  <a:schemeClr val="tx1"/>
                </a:solidFill>
                <a:latin typeface="Calibri" panose="020F0502020204030204" pitchFamily="34" charset="0"/>
                <a:ea typeface="Yu Gothic Light" panose="020B0300000000000000" pitchFamily="34" charset="-128"/>
                <a:cs typeface="Calibri" panose="020F0502020204030204" pitchFamily="34" charset="0"/>
              </a:rPr>
              <a:t>Once the authentication is successful, a JWT token will be generated which will be used for all subsequent API calls.</a:t>
            </a:r>
          </a:p>
          <a:p>
            <a:pPr marR="0" lvl="0">
              <a:spcBef>
                <a:spcPts val="600"/>
              </a:spcBef>
              <a:spcAft>
                <a:spcPts val="0"/>
              </a:spcAft>
              <a:buAutoNum type="arabicPeriod"/>
            </a:pPr>
            <a:r>
              <a:rPr lang="en-US" sz="1600">
                <a:solidFill>
                  <a:schemeClr val="tx1"/>
                </a:solidFill>
                <a:latin typeface="Calibri" panose="020F0502020204030204" pitchFamily="34" charset="0"/>
                <a:ea typeface="Yu Gothic Light" panose="020B0300000000000000" pitchFamily="34" charset="-128"/>
                <a:cs typeface="Calibri" panose="020F0502020204030204" pitchFamily="34" charset="0"/>
              </a:rPr>
              <a:t>RBAC service will be used for providing role-based access to the system based on permissions.</a:t>
            </a:r>
          </a:p>
          <a:p>
            <a:pPr marL="0" indent="0" algn="just">
              <a:lnSpc>
                <a:spcPct val="120000"/>
              </a:lnSpc>
              <a:spcBef>
                <a:spcPts val="600"/>
              </a:spcBef>
              <a:spcAft>
                <a:spcPts val="0"/>
              </a:spcAft>
              <a:buNone/>
            </a:pPr>
            <a:r>
              <a:rPr lang="en-US" sz="1600" b="1">
                <a:solidFill>
                  <a:schemeClr val="tx1"/>
                </a:solidFill>
                <a:latin typeface="Calibri" panose="020F0502020204030204" pitchFamily="34" charset="0"/>
                <a:ea typeface="Yu Gothic Light" panose="020B0300000000000000" pitchFamily="34" charset="-128"/>
                <a:cs typeface="Calibri" panose="020F0502020204030204" pitchFamily="34" charset="0"/>
              </a:rPr>
              <a:t>Data Set Integration Service: </a:t>
            </a:r>
            <a:r>
              <a:rPr lang="en-US" sz="1600">
                <a:solidFill>
                  <a:schemeClr val="tx1"/>
                </a:solidFill>
                <a:latin typeface="Calibri" panose="020F0502020204030204" pitchFamily="34" charset="0"/>
                <a:ea typeface="Yu Gothic Light" panose="020B0300000000000000" pitchFamily="34" charset="-128"/>
                <a:cs typeface="Calibri" panose="020F0502020204030204" pitchFamily="34" charset="0"/>
              </a:rPr>
              <a:t>This service will be developer as microservice which interact with MSIL data lake platform which built up based the data sources such as </a:t>
            </a:r>
            <a:r>
              <a:rPr lang="en-IN" sz="1600" b="0">
                <a:effectLst/>
                <a:latin typeface="Calibri" panose="020F0502020204030204" pitchFamily="34" charset="0"/>
                <a:cs typeface="Calibri" panose="020F0502020204030204" pitchFamily="34" charset="0"/>
              </a:rPr>
              <a:t>CL03 / WMS / SMART / SPACE data sources for Part Order Status, TAT Monitoring, DI &amp; Rejection Status, Oldest Binning date Status, Binned Carton Status, Binning Rewards, Picking Performance, VOR Status, Inventory level monitoring, Floor wise FMS analysis, Same part in Multiple location, MGP Report, Loading Plan, Gate In and Gate Out Report, WMS Sequence Data Tracking </a:t>
            </a:r>
            <a:endParaRPr lang="en-US" sz="1600">
              <a:effectLst/>
              <a:latin typeface="Calibri" panose="020F0502020204030204" pitchFamily="34" charset="0"/>
              <a:ea typeface="Yu Gothic Light" panose="020B0300000000000000" pitchFamily="34" charset="-128"/>
              <a:cs typeface="Calibri" panose="020F0502020204030204" pitchFamily="34" charset="0"/>
            </a:endParaRPr>
          </a:p>
          <a:p>
            <a:pPr marL="0" indent="0" algn="just">
              <a:spcBef>
                <a:spcPts val="600"/>
              </a:spcBef>
              <a:spcAft>
                <a:spcPts val="0"/>
              </a:spcAft>
              <a:buNone/>
            </a:pPr>
            <a:r>
              <a:rPr lang="en-US" sz="1600" b="1">
                <a:solidFill>
                  <a:schemeClr val="tx1"/>
                </a:solidFill>
                <a:latin typeface="Calibri" panose="020F0502020204030204" pitchFamily="34" charset="0"/>
                <a:ea typeface="Yu Gothic Light" panose="020B0300000000000000" pitchFamily="34" charset="-128"/>
                <a:cs typeface="Calibri" panose="020F0502020204030204" pitchFamily="34" charset="0"/>
              </a:rPr>
              <a:t>Smart Spares Web Application: </a:t>
            </a:r>
            <a:r>
              <a:rPr lang="en-US" sz="1600">
                <a:effectLst/>
                <a:latin typeface="Calibri" panose="020F0502020204030204" pitchFamily="34" charset="0"/>
                <a:ea typeface="Yu Gothic Light" panose="020B0300000000000000" pitchFamily="34" charset="-128"/>
                <a:cs typeface="Calibri" panose="020F0502020204030204" pitchFamily="34" charset="0"/>
              </a:rPr>
              <a:t>Smart Spares presentation layer will be deployed in AWS S3 bucket along with CloudFront. Web application and backend server will communicate over HTTPS using REST APIs for exchanging data. The proposed solution will have the following major components in the presentation layer.</a:t>
            </a:r>
          </a:p>
          <a:p>
            <a:pPr marL="800100" lvl="1" indent="-342900" algn="just">
              <a:lnSpc>
                <a:spcPct val="115000"/>
              </a:lnSpc>
              <a:spcBef>
                <a:spcPts val="0"/>
              </a:spcBef>
              <a:spcAft>
                <a:spcPts val="0"/>
              </a:spcAft>
              <a:buFont typeface="Symbol" panose="05050102010706020507" pitchFamily="18" charset="2"/>
              <a:buChar char=""/>
            </a:pPr>
            <a:r>
              <a:rPr lang="en-US" sz="1600">
                <a:effectLst/>
                <a:latin typeface="Calibri" panose="020F0502020204030204" pitchFamily="34" charset="0"/>
                <a:ea typeface="Yu Gothic Light" panose="020B0300000000000000" pitchFamily="34" charset="-128"/>
                <a:cs typeface="Calibri" panose="020F0502020204030204" pitchFamily="34" charset="0"/>
              </a:rPr>
              <a:t>User management &amp; RBAC</a:t>
            </a:r>
          </a:p>
          <a:p>
            <a:pPr marL="800100" lvl="1" indent="-342900" algn="just">
              <a:lnSpc>
                <a:spcPct val="115000"/>
              </a:lnSpc>
              <a:spcBef>
                <a:spcPts val="0"/>
              </a:spcBef>
              <a:spcAft>
                <a:spcPts val="0"/>
              </a:spcAft>
              <a:buFont typeface="Symbol" panose="05050102010706020507" pitchFamily="18" charset="2"/>
              <a:buChar char=""/>
            </a:pPr>
            <a:r>
              <a:rPr lang="en-US" sz="1600">
                <a:latin typeface="Calibri" panose="020F0502020204030204" pitchFamily="34" charset="0"/>
                <a:ea typeface="Yu Gothic Light" panose="020B0300000000000000" pitchFamily="34" charset="-128"/>
                <a:cs typeface="Calibri" panose="020F0502020204030204" pitchFamily="34" charset="0"/>
              </a:rPr>
              <a:t>Receipt </a:t>
            </a:r>
          </a:p>
          <a:p>
            <a:pPr marL="800100" lvl="1" indent="-342900" algn="just">
              <a:lnSpc>
                <a:spcPct val="115000"/>
              </a:lnSpc>
              <a:spcBef>
                <a:spcPts val="0"/>
              </a:spcBef>
              <a:spcAft>
                <a:spcPts val="0"/>
              </a:spcAft>
              <a:buFont typeface="Symbol" panose="05050102010706020507" pitchFamily="18" charset="2"/>
              <a:buChar char=""/>
            </a:pPr>
            <a:r>
              <a:rPr lang="en-US" sz="1600">
                <a:effectLst/>
                <a:latin typeface="Calibri" panose="020F0502020204030204" pitchFamily="34" charset="0"/>
                <a:ea typeface="Yu Gothic Light" panose="020B0300000000000000" pitchFamily="34" charset="-128"/>
                <a:cs typeface="Calibri" panose="020F0502020204030204" pitchFamily="34" charset="0"/>
              </a:rPr>
              <a:t>Binning</a:t>
            </a:r>
          </a:p>
          <a:p>
            <a:pPr marL="800100" lvl="1" indent="-342900" algn="just">
              <a:lnSpc>
                <a:spcPct val="115000"/>
              </a:lnSpc>
              <a:spcBef>
                <a:spcPts val="0"/>
              </a:spcBef>
              <a:spcAft>
                <a:spcPts val="0"/>
              </a:spcAft>
              <a:buFont typeface="Symbol" panose="05050102010706020507" pitchFamily="18" charset="2"/>
              <a:buChar char=""/>
            </a:pPr>
            <a:r>
              <a:rPr lang="en-US" sz="1600">
                <a:effectLst/>
                <a:latin typeface="Calibri" panose="020F0502020204030204" pitchFamily="34" charset="0"/>
                <a:ea typeface="Yu Gothic Light" panose="020B0300000000000000" pitchFamily="34" charset="-128"/>
                <a:cs typeface="Calibri" panose="020F0502020204030204" pitchFamily="34" charset="0"/>
              </a:rPr>
              <a:t>Inventory</a:t>
            </a:r>
          </a:p>
          <a:p>
            <a:pPr marL="800100" lvl="1" indent="-342900" algn="just">
              <a:lnSpc>
                <a:spcPct val="115000"/>
              </a:lnSpc>
              <a:spcBef>
                <a:spcPts val="0"/>
              </a:spcBef>
              <a:spcAft>
                <a:spcPts val="0"/>
              </a:spcAft>
              <a:buFont typeface="Symbol" panose="05050102010706020507" pitchFamily="18" charset="2"/>
              <a:buChar char=""/>
            </a:pPr>
            <a:r>
              <a:rPr lang="en-US" sz="1600">
                <a:latin typeface="Calibri" panose="020F0502020204030204" pitchFamily="34" charset="0"/>
                <a:ea typeface="Yu Gothic Light" panose="020B0300000000000000" pitchFamily="34" charset="-128"/>
                <a:cs typeface="Calibri" panose="020F0502020204030204" pitchFamily="34" charset="0"/>
              </a:rPr>
              <a:t>Notification</a:t>
            </a:r>
            <a:endParaRPr lang="en-US" sz="1600">
              <a:effectLst/>
              <a:latin typeface="Calibri" panose="020F0502020204030204" pitchFamily="34" charset="0"/>
              <a:ea typeface="Yu Gothic Light" panose="020B0300000000000000" pitchFamily="34" charset="-128"/>
              <a:cs typeface="Calibri" panose="020F0502020204030204" pitchFamily="34" charset="0"/>
            </a:endParaRPr>
          </a:p>
          <a:p>
            <a:pPr marL="800100" lvl="1" indent="-342900" algn="just">
              <a:lnSpc>
                <a:spcPct val="115000"/>
              </a:lnSpc>
              <a:spcBef>
                <a:spcPts val="0"/>
              </a:spcBef>
              <a:spcAft>
                <a:spcPts val="1000"/>
              </a:spcAft>
              <a:buFont typeface="Symbol" panose="05050102010706020507" pitchFamily="18" charset="2"/>
              <a:buChar char=""/>
            </a:pPr>
            <a:r>
              <a:rPr lang="en-US" sz="1600">
                <a:effectLst/>
                <a:latin typeface="Calibri" panose="020F0502020204030204" pitchFamily="34" charset="0"/>
                <a:ea typeface="Yu Gothic Light" panose="020B0300000000000000" pitchFamily="34" charset="-128"/>
                <a:cs typeface="Calibri" panose="020F0502020204030204" pitchFamily="34" charset="0"/>
              </a:rPr>
              <a:t>Reports</a:t>
            </a:r>
            <a:endParaRPr lang="en-US" sz="1600">
              <a:solidFill>
                <a:schemeClr val="tx1"/>
              </a:solidFill>
              <a:latin typeface="Calibri" panose="020F0502020204030204" pitchFamily="34" charset="0"/>
              <a:ea typeface="Yu Gothic Light" panose="020B0300000000000000" pitchFamily="34" charset="-128"/>
              <a:cs typeface="Arial" panose="020B0604020202020204" pitchFamily="34" charset="0"/>
            </a:endParaRPr>
          </a:p>
          <a:p>
            <a:pPr marL="0" marR="0" lvl="0" indent="0">
              <a:spcBef>
                <a:spcPts val="600"/>
              </a:spcBef>
              <a:spcAft>
                <a:spcPts val="0"/>
              </a:spcAft>
              <a:buNone/>
            </a:pPr>
            <a:endParaRPr lang="en-US" sz="1600">
              <a:solidFill>
                <a:schemeClr val="tx1"/>
              </a:solidFill>
              <a:latin typeface="Calibri" panose="020F0502020204030204" pitchFamily="34" charset="0"/>
              <a:ea typeface="Yu Gothic Light" panose="020B0300000000000000" pitchFamily="34" charset="-128"/>
              <a:cs typeface="Arial" panose="020B0604020202020204" pitchFamily="34" charset="0"/>
            </a:endParaRPr>
          </a:p>
          <a:p>
            <a:pPr marL="0" marR="0" lvl="0" indent="0">
              <a:lnSpc>
                <a:spcPct val="120000"/>
              </a:lnSpc>
              <a:spcBef>
                <a:spcPts val="600"/>
              </a:spcBef>
              <a:spcAft>
                <a:spcPts val="0"/>
              </a:spcAft>
              <a:buNone/>
            </a:pPr>
            <a:endParaRPr lang="en-US" sz="1600" i="1">
              <a:solidFill>
                <a:srgbClr val="0070C0"/>
              </a:solidFill>
              <a:effectLst/>
              <a:ea typeface="Yu Gothic Light" panose="020B0300000000000000" pitchFamily="34" charset="-128"/>
              <a:cs typeface="Times New Roman" panose="02020603050405020304" pitchFamily="18" charset="0"/>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11</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12569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a:rPr>
              <a:t>System Architecture – High Level Approach</a:t>
            </a:r>
          </a:p>
        </p:txBody>
      </p:sp>
      <p:sp>
        <p:nvSpPr>
          <p:cNvPr id="19" name="Content Placeholder 6"/>
          <p:cNvSpPr>
            <a:spLocks noGrp="1"/>
          </p:cNvSpPr>
          <p:nvPr>
            <p:ph idx="4294967295"/>
          </p:nvPr>
        </p:nvSpPr>
        <p:spPr>
          <a:xfrm>
            <a:off x="225778" y="1166871"/>
            <a:ext cx="11716506" cy="5455287"/>
          </a:xfrm>
        </p:spPr>
        <p:txBody>
          <a:bodyPr vert="horz" lIns="91440" tIns="45720" rIns="91440" bIns="45720" rtlCol="0" anchor="t">
            <a:noAutofit/>
          </a:bodyPr>
          <a:lstStyle/>
          <a:p>
            <a:pPr marL="0" indent="0">
              <a:spcBef>
                <a:spcPts val="600"/>
              </a:spcBef>
              <a:spcAft>
                <a:spcPts val="0"/>
              </a:spcAft>
              <a:buNone/>
            </a:pPr>
            <a:r>
              <a:rPr lang="en-US" sz="1800" b="1">
                <a:solidFill>
                  <a:schemeClr val="tx1"/>
                </a:solidFill>
                <a:latin typeface="Calibri" panose="020F0502020204030204" pitchFamily="34" charset="0"/>
                <a:ea typeface="Yu Gothic Light" panose="020B0300000000000000" pitchFamily="34" charset="-128"/>
                <a:cs typeface="Arial" panose="020B0604020202020204" pitchFamily="34" charset="0"/>
              </a:rPr>
              <a:t>Web Application</a:t>
            </a:r>
          </a:p>
          <a:p>
            <a:pPr marL="0" indent="0">
              <a:spcBef>
                <a:spcPts val="600"/>
              </a:spcBef>
              <a:spcAft>
                <a:spcPts val="0"/>
              </a:spcAft>
              <a:buNone/>
            </a:pPr>
            <a:endParaRPr lang="en-US" sz="1800" b="1">
              <a:solidFill>
                <a:schemeClr val="tx1"/>
              </a:solidFill>
              <a:latin typeface="Calibri" panose="020F0502020204030204" pitchFamily="34" charset="0"/>
              <a:ea typeface="Yu Gothic Light" panose="020B0300000000000000" pitchFamily="34" charset="-128"/>
              <a:cs typeface="Arial" panose="020B0604020202020204" pitchFamily="34" charset="0"/>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12</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6">
            <a:extLst>
              <a:ext uri="{FF2B5EF4-FFF2-40B4-BE49-F238E27FC236}">
                <a16:creationId xmlns:a16="http://schemas.microsoft.com/office/drawing/2014/main" id="{18612AE9-CF09-5008-4BE2-41B2B130CC3D}"/>
              </a:ext>
            </a:extLst>
          </p:cNvPr>
          <p:cNvSpPr txBox="1">
            <a:spLocks/>
          </p:cNvSpPr>
          <p:nvPr/>
        </p:nvSpPr>
        <p:spPr>
          <a:xfrm>
            <a:off x="4907045" y="1017347"/>
            <a:ext cx="7173261" cy="5685325"/>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spcAft>
                <a:spcPts val="0"/>
              </a:spcAft>
              <a:buNone/>
            </a:pPr>
            <a:r>
              <a:rPr lang="en-US" sz="1600" b="1">
                <a:solidFill>
                  <a:schemeClr val="tx1"/>
                </a:solidFill>
                <a:latin typeface="Calibri"/>
                <a:ea typeface="Yu Gothic Light"/>
                <a:cs typeface="Arial"/>
              </a:rPr>
              <a:t>Presentation</a:t>
            </a:r>
            <a:r>
              <a:rPr lang="en-US" sz="1800" b="1">
                <a:solidFill>
                  <a:schemeClr val="tx1"/>
                </a:solidFill>
                <a:latin typeface="Calibri"/>
                <a:ea typeface="Yu Gothic Light"/>
                <a:cs typeface="Arial"/>
              </a:rPr>
              <a:t>:</a:t>
            </a:r>
            <a:r>
              <a:rPr lang="en-US" sz="1200" b="1">
                <a:solidFill>
                  <a:schemeClr val="tx1"/>
                </a:solidFill>
                <a:latin typeface="Calibri"/>
                <a:ea typeface="Yu Gothic Light"/>
                <a:cs typeface="Arial"/>
              </a:rPr>
              <a:t> </a:t>
            </a:r>
            <a:r>
              <a:rPr lang="en-US" sz="1200">
                <a:latin typeface="Calibri"/>
                <a:ea typeface="+mn-lt"/>
                <a:cs typeface="+mn-lt"/>
              </a:rPr>
              <a:t>This layer contains the components that implement and display the user interface and manage user interaction. This layer primarily prepares and displays the data in the mobile user interface.</a:t>
            </a:r>
            <a:r>
              <a:rPr lang="en-US" sz="1200" b="1">
                <a:solidFill>
                  <a:schemeClr val="tx1"/>
                </a:solidFill>
                <a:latin typeface="Calibri"/>
                <a:ea typeface="Yu Gothic Light"/>
                <a:cs typeface="Arial"/>
              </a:rPr>
              <a:t> </a:t>
            </a:r>
            <a:endParaRPr lang="en-US" sz="1200">
              <a:solidFill>
                <a:schemeClr val="tx1"/>
              </a:solidFill>
              <a:latin typeface="Calibri"/>
              <a:ea typeface="Yu Gothic Light"/>
              <a:cs typeface="Arial"/>
            </a:endParaRPr>
          </a:p>
          <a:p>
            <a:pPr marL="0" indent="0">
              <a:lnSpc>
                <a:spcPct val="120000"/>
              </a:lnSpc>
              <a:spcBef>
                <a:spcPts val="600"/>
              </a:spcBef>
              <a:spcAft>
                <a:spcPts val="0"/>
              </a:spcAft>
              <a:buNone/>
            </a:pPr>
            <a:r>
              <a:rPr lang="en-US" sz="1600" b="1">
                <a:solidFill>
                  <a:schemeClr val="tx1"/>
                </a:solidFill>
                <a:latin typeface="Calibri"/>
                <a:ea typeface="Yu Gothic Light"/>
                <a:cs typeface="Arial"/>
              </a:rPr>
              <a:t>Business: </a:t>
            </a:r>
            <a:r>
              <a:rPr lang="en-US" sz="1200">
                <a:latin typeface="Calibri"/>
                <a:ea typeface="+mn-lt"/>
                <a:cs typeface="+mn-lt"/>
              </a:rPr>
              <a:t>This layer concerns the logic and rules for data exchange, operations, and workflow regulation. The components in this layer work with the presentation layer and handle the App behavior within the scope of the use cases defined by communicating further down with the service layer. </a:t>
            </a:r>
            <a:r>
              <a:rPr lang="en-IN" sz="1200">
                <a:ea typeface="+mn-lt"/>
                <a:cs typeface="+mn-lt"/>
              </a:rPr>
              <a:t>This layer encapsulates the entities and the business logic.</a:t>
            </a:r>
            <a:endParaRPr lang="en-US" sz="1200">
              <a:ea typeface="+mn-lt"/>
              <a:cs typeface="+mn-lt"/>
            </a:endParaRPr>
          </a:p>
          <a:p>
            <a:pPr marL="0" indent="0">
              <a:lnSpc>
                <a:spcPct val="120000"/>
              </a:lnSpc>
              <a:spcBef>
                <a:spcPts val="600"/>
              </a:spcBef>
              <a:spcAft>
                <a:spcPts val="0"/>
              </a:spcAft>
              <a:buNone/>
            </a:pPr>
            <a:r>
              <a:rPr lang="en-IN" sz="1600" b="1">
                <a:solidFill>
                  <a:schemeClr val="tx1"/>
                </a:solidFill>
                <a:latin typeface="Calibri"/>
                <a:ea typeface="Yu Gothic Light"/>
                <a:cs typeface="Arial"/>
              </a:rPr>
              <a:t>Service: </a:t>
            </a:r>
            <a:r>
              <a:rPr lang="en-IN" sz="1200">
                <a:latin typeface="Calibri"/>
                <a:ea typeface="+mn-lt"/>
                <a:cs typeface="+mn-lt"/>
              </a:rPr>
              <a:t>This layer works with the business layer implementing a set of core services defined within the scope of the use cases.</a:t>
            </a:r>
          </a:p>
          <a:p>
            <a:pPr marL="0" indent="0">
              <a:lnSpc>
                <a:spcPct val="120000"/>
              </a:lnSpc>
              <a:spcBef>
                <a:spcPts val="600"/>
              </a:spcBef>
              <a:spcAft>
                <a:spcPts val="0"/>
              </a:spcAft>
              <a:buNone/>
            </a:pPr>
            <a:r>
              <a:rPr lang="en-IN" sz="1600" b="1">
                <a:solidFill>
                  <a:schemeClr val="tx1"/>
                </a:solidFill>
                <a:latin typeface="Calibri"/>
                <a:ea typeface="Yu Gothic Light"/>
                <a:cs typeface="Arial"/>
              </a:rPr>
              <a:t>Data: </a:t>
            </a:r>
            <a:r>
              <a:rPr lang="en-IN" sz="1200">
                <a:latin typeface="Calibri"/>
                <a:ea typeface="+mn-lt"/>
                <a:cs typeface="+mn-lt"/>
              </a:rPr>
              <a:t>This layer stores the application data in the preferences, the connected device data in the database The business layer should rely on the Persistent Service if it has to fetch the required data to be presented to the user.</a:t>
            </a:r>
          </a:p>
          <a:p>
            <a:pPr marL="0" indent="0">
              <a:lnSpc>
                <a:spcPct val="120000"/>
              </a:lnSpc>
              <a:spcBef>
                <a:spcPts val="600"/>
              </a:spcBef>
              <a:spcAft>
                <a:spcPts val="0"/>
              </a:spcAft>
              <a:buNone/>
            </a:pPr>
            <a:r>
              <a:rPr lang="en-IN" sz="1600" b="1">
                <a:solidFill>
                  <a:schemeClr val="tx1"/>
                </a:solidFill>
                <a:latin typeface="Calibri"/>
                <a:ea typeface="Yu Gothic Light"/>
                <a:cs typeface="Arial"/>
              </a:rPr>
              <a:t>Third Party Libraries: </a:t>
            </a:r>
            <a:r>
              <a:rPr lang="en-IN" sz="1200">
                <a:solidFill>
                  <a:srgbClr val="3C3C3C"/>
                </a:solidFill>
                <a:latin typeface="Calibri"/>
                <a:ea typeface="Yu Gothic Light"/>
                <a:cs typeface="Calibri"/>
              </a:rPr>
              <a:t>This layer includes Google Map SDK, Chatbot SDK, Payment SDK, Community Forum SDK which will get integrated with service layer for consuming the respective APIs.</a:t>
            </a:r>
          </a:p>
          <a:p>
            <a:pPr marL="0" indent="0">
              <a:lnSpc>
                <a:spcPct val="120000"/>
              </a:lnSpc>
              <a:spcBef>
                <a:spcPts val="600"/>
              </a:spcBef>
              <a:spcAft>
                <a:spcPts val="0"/>
              </a:spcAft>
              <a:buNone/>
            </a:pPr>
            <a:endParaRPr lang="en-IN" sz="1050">
              <a:solidFill>
                <a:srgbClr val="3C3C3C"/>
              </a:solidFill>
              <a:latin typeface="Segoe UI"/>
              <a:ea typeface="Yu Gothic Light"/>
              <a:cs typeface="Segoe UI"/>
            </a:endParaRPr>
          </a:p>
        </p:txBody>
      </p:sp>
    </p:spTree>
    <p:extLst>
      <p:ext uri="{BB962C8B-B14F-4D97-AF65-F5344CB8AC3E}">
        <p14:creationId xmlns:p14="http://schemas.microsoft.com/office/powerpoint/2010/main" val="3202663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13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500448"/>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Execution Approach</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062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223A315-E3B8-723F-43CD-40CA44C3BB10}"/>
              </a:ext>
            </a:extLst>
          </p:cNvPr>
          <p:cNvSpPr>
            <a:spLocks noGrp="1"/>
          </p:cNvSpPr>
          <p:nvPr>
            <p:ph type="body" sz="quarter" idx="15"/>
          </p:nvPr>
        </p:nvSpPr>
        <p:spPr>
          <a:xfrm>
            <a:off x="381000" y="76200"/>
            <a:ext cx="9753599" cy="933450"/>
          </a:xfrm>
        </p:spPr>
        <p:txBody>
          <a:bodyPr/>
          <a:lstStyle/>
          <a:p>
            <a:r>
              <a:rPr lang="en-US"/>
              <a:t>Overall Execution Approach</a:t>
            </a:r>
          </a:p>
        </p:txBody>
      </p:sp>
      <p:pic>
        <p:nvPicPr>
          <p:cNvPr id="4" name="Picture 3">
            <a:extLst>
              <a:ext uri="{FF2B5EF4-FFF2-40B4-BE49-F238E27FC236}">
                <a16:creationId xmlns:a16="http://schemas.microsoft.com/office/drawing/2014/main" id="{0F8CD536-9394-C125-7777-434CA2D70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16813" y="1219200"/>
            <a:ext cx="11158372" cy="5049166"/>
          </a:xfrm>
          <a:prstGeom prst="rect">
            <a:avLst/>
          </a:prstGeom>
          <a:noFill/>
          <a:ln>
            <a:noFill/>
          </a:ln>
        </p:spPr>
      </p:pic>
      <p:sp>
        <p:nvSpPr>
          <p:cNvPr id="3" name="Slide Number Placeholder 2">
            <a:extLst>
              <a:ext uri="{FF2B5EF4-FFF2-40B4-BE49-F238E27FC236}">
                <a16:creationId xmlns:a16="http://schemas.microsoft.com/office/drawing/2014/main" id="{F0B95D83-4347-778D-6651-1F9D969FF477}"/>
              </a:ext>
            </a:extLst>
          </p:cNvPr>
          <p:cNvSpPr>
            <a:spLocks noGrp="1"/>
          </p:cNvSpPr>
          <p:nvPr>
            <p:ph type="sldNum" sz="quarter" idx="21"/>
          </p:nvPr>
        </p:nvSpPr>
        <p:spPr>
          <a:xfrm>
            <a:off x="6856751" y="6390220"/>
            <a:ext cx="2743200" cy="365125"/>
          </a:xfrm>
        </p:spPr>
        <p:txBody>
          <a:bodyPr anchor="ctr">
            <a:normAutofit/>
          </a:bodyPr>
          <a:lstStyle/>
          <a:p>
            <a:pPr>
              <a:spcAft>
                <a:spcPts val="600"/>
              </a:spcAft>
            </a:pPr>
            <a:fld id="{2ADF02F0-7A45-4BFB-A264-947079AA91A4}" type="slidenum">
              <a:rPr lang="en-US" smtClean="0"/>
              <a:pPr>
                <a:spcAft>
                  <a:spcPts val="600"/>
                </a:spcAft>
              </a:pPr>
              <a:t>14</a:t>
            </a:fld>
            <a:endParaRPr lang="en-US"/>
          </a:p>
        </p:txBody>
      </p:sp>
    </p:spTree>
    <p:extLst>
      <p:ext uri="{BB962C8B-B14F-4D97-AF65-F5344CB8AC3E}">
        <p14:creationId xmlns:p14="http://schemas.microsoft.com/office/powerpoint/2010/main" val="3238136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35F270-99A7-D840-98F0-FFFB4B336FB9}"/>
              </a:ext>
            </a:extLst>
          </p:cNvPr>
          <p:cNvSpPr>
            <a:spLocks noGrp="1"/>
          </p:cNvSpPr>
          <p:nvPr>
            <p:ph type="body" sz="quarter" idx="15"/>
          </p:nvPr>
        </p:nvSpPr>
        <p:spPr/>
        <p:txBody>
          <a:bodyPr/>
          <a:lstStyle/>
          <a:p>
            <a:r>
              <a:rPr lang="en-US"/>
              <a:t>Discovery Phase (Step 1 &amp; 2)</a:t>
            </a:r>
          </a:p>
        </p:txBody>
      </p:sp>
      <p:sp>
        <p:nvSpPr>
          <p:cNvPr id="3" name="Slide Number Placeholder 2">
            <a:extLst>
              <a:ext uri="{FF2B5EF4-FFF2-40B4-BE49-F238E27FC236}">
                <a16:creationId xmlns:a16="http://schemas.microsoft.com/office/drawing/2014/main" id="{AB7F6FF4-4EF1-0C0D-52AB-7FABE23EF451}"/>
              </a:ext>
            </a:extLst>
          </p:cNvPr>
          <p:cNvSpPr>
            <a:spLocks noGrp="1"/>
          </p:cNvSpPr>
          <p:nvPr>
            <p:ph type="sldNum" sz="quarter" idx="21"/>
          </p:nvPr>
        </p:nvSpPr>
        <p:spPr/>
        <p:txBody>
          <a:bodyPr/>
          <a:lstStyle/>
          <a:p>
            <a:fld id="{2ADF02F0-7A45-4BFB-A264-947079AA91A4}" type="slidenum">
              <a:rPr lang="en-US" smtClean="0"/>
              <a:t>15</a:t>
            </a:fld>
            <a:endParaRPr lang="en-US"/>
          </a:p>
        </p:txBody>
      </p:sp>
    </p:spTree>
    <p:extLst>
      <p:ext uri="{BB962C8B-B14F-4D97-AF65-F5344CB8AC3E}">
        <p14:creationId xmlns:p14="http://schemas.microsoft.com/office/powerpoint/2010/main" val="3156934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D4324-9DB0-70E6-2E21-52ECDF8D216E}"/>
              </a:ext>
            </a:extLst>
          </p:cNvPr>
          <p:cNvSpPr>
            <a:spLocks noGrp="1"/>
          </p:cNvSpPr>
          <p:nvPr>
            <p:ph type="body" sz="quarter" idx="15"/>
          </p:nvPr>
        </p:nvSpPr>
        <p:spPr/>
        <p:txBody>
          <a:bodyPr/>
          <a:lstStyle/>
          <a:p>
            <a:r>
              <a:rPr lang="en-US"/>
              <a:t>Proposed Team for Discovery Phase</a:t>
            </a:r>
          </a:p>
        </p:txBody>
      </p:sp>
      <p:sp>
        <p:nvSpPr>
          <p:cNvPr id="3" name="Slide Number Placeholder 2">
            <a:extLst>
              <a:ext uri="{FF2B5EF4-FFF2-40B4-BE49-F238E27FC236}">
                <a16:creationId xmlns:a16="http://schemas.microsoft.com/office/drawing/2014/main" id="{D70BAD12-D369-7956-FE59-2C890E599214}"/>
              </a:ext>
            </a:extLst>
          </p:cNvPr>
          <p:cNvSpPr>
            <a:spLocks noGrp="1"/>
          </p:cNvSpPr>
          <p:nvPr>
            <p:ph type="sldNum" sz="quarter" idx="21"/>
          </p:nvPr>
        </p:nvSpPr>
        <p:spPr/>
        <p:txBody>
          <a:bodyPr/>
          <a:lstStyle/>
          <a:p>
            <a:fld id="{2ADF02F0-7A45-4BFB-A264-947079AA91A4}" type="slidenum">
              <a:rPr lang="en-US" smtClean="0"/>
              <a:t>16</a:t>
            </a:fld>
            <a:endParaRPr lang="en-US"/>
          </a:p>
        </p:txBody>
      </p:sp>
      <p:graphicFrame>
        <p:nvGraphicFramePr>
          <p:cNvPr id="4" name="Table 8">
            <a:extLst>
              <a:ext uri="{FF2B5EF4-FFF2-40B4-BE49-F238E27FC236}">
                <a16:creationId xmlns:a16="http://schemas.microsoft.com/office/drawing/2014/main" id="{CE24DF31-1314-E913-C648-66D9C47C116A}"/>
              </a:ext>
            </a:extLst>
          </p:cNvPr>
          <p:cNvGraphicFramePr>
            <a:graphicFrameLocks noGrp="1"/>
          </p:cNvGraphicFramePr>
          <p:nvPr>
            <p:extLst>
              <p:ext uri="{D42A27DB-BD31-4B8C-83A1-F6EECF244321}">
                <p14:modId xmlns:p14="http://schemas.microsoft.com/office/powerpoint/2010/main" val="3856593803"/>
              </p:ext>
            </p:extLst>
          </p:nvPr>
        </p:nvGraphicFramePr>
        <p:xfrm>
          <a:off x="381000" y="1447800"/>
          <a:ext cx="3876195" cy="2316480"/>
        </p:xfrm>
        <a:graphic>
          <a:graphicData uri="http://schemas.openxmlformats.org/drawingml/2006/table">
            <a:tbl>
              <a:tblPr firstRow="1" bandRow="1">
                <a:tableStyleId>{9DCAF9ED-07DC-4A11-8D7F-57B35C25682E}</a:tableStyleId>
              </a:tblPr>
              <a:tblGrid>
                <a:gridCol w="598422">
                  <a:extLst>
                    <a:ext uri="{9D8B030D-6E8A-4147-A177-3AD203B41FA5}">
                      <a16:colId xmlns:a16="http://schemas.microsoft.com/office/drawing/2014/main" val="3638332861"/>
                    </a:ext>
                  </a:extLst>
                </a:gridCol>
                <a:gridCol w="3277773">
                  <a:extLst>
                    <a:ext uri="{9D8B030D-6E8A-4147-A177-3AD203B41FA5}">
                      <a16:colId xmlns:a16="http://schemas.microsoft.com/office/drawing/2014/main" val="3533835494"/>
                    </a:ext>
                  </a:extLst>
                </a:gridCol>
              </a:tblGrid>
              <a:tr h="245741">
                <a:tc>
                  <a:txBody>
                    <a:bodyPr/>
                    <a:lstStyle/>
                    <a:p>
                      <a:r>
                        <a:rPr lang="en-US" sz="14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Project 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0852764"/>
                  </a:ext>
                </a:extLst>
              </a:tr>
              <a:tr h="270315">
                <a:tc>
                  <a:txBody>
                    <a:bodyPr/>
                    <a:lstStyle/>
                    <a:p>
                      <a:r>
                        <a:rPr lang="en-US" sz="16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a:solidFill>
                            <a:schemeClr val="tx1"/>
                          </a:solidFill>
                          <a:effectLst/>
                          <a:latin typeface="+mn-lt"/>
                          <a:ea typeface="Yu Gothic Light" panose="020B0300000000000000" pitchFamily="34" charset="-128"/>
                          <a:cs typeface="Times New Roman" panose="02020603050405020304" pitchFamily="18" charset="0"/>
                        </a:rPr>
                        <a:t>Program Manager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395485"/>
                  </a:ext>
                </a:extLst>
              </a:tr>
              <a:tr h="270315">
                <a:tc>
                  <a:txBody>
                    <a:bodyPr/>
                    <a:lstStyle/>
                    <a:p>
                      <a:r>
                        <a:rPr lang="en-US" sz="160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a:solidFill>
                            <a:schemeClr val="tx1"/>
                          </a:solidFill>
                          <a:effectLst/>
                          <a:latin typeface="+mn-lt"/>
                          <a:ea typeface="Yu Gothic Light" panose="020B0300000000000000" pitchFamily="34" charset="-128"/>
                          <a:cs typeface="Times New Roman" panose="02020603050405020304" pitchFamily="18" charset="0"/>
                        </a:rPr>
                        <a:t>Platform Architect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9523591"/>
                  </a:ext>
                </a:extLst>
              </a:tr>
              <a:tr h="270315">
                <a:tc>
                  <a:txBody>
                    <a:bodyPr/>
                    <a:lstStyle/>
                    <a:p>
                      <a:r>
                        <a:rPr lang="en-US" sz="160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err="1">
                          <a:solidFill>
                            <a:schemeClr val="tx1"/>
                          </a:solidFill>
                          <a:effectLst/>
                          <a:latin typeface="+mn-lt"/>
                          <a:ea typeface="Yu Gothic Light" panose="020B0300000000000000" pitchFamily="34" charset="-128"/>
                          <a:cs typeface="Times New Roman" panose="02020603050405020304" pitchFamily="18" charset="0"/>
                        </a:rPr>
                        <a:t>FrontEnd</a:t>
                      </a:r>
                      <a:r>
                        <a:rPr lang="en-US" sz="1400" kern="1200">
                          <a:solidFill>
                            <a:schemeClr val="tx1"/>
                          </a:solidFill>
                          <a:effectLst/>
                          <a:latin typeface="+mn-lt"/>
                          <a:ea typeface="Yu Gothic Light" panose="020B0300000000000000" pitchFamily="34" charset="-128"/>
                          <a:cs typeface="Times New Roman" panose="02020603050405020304" pitchFamily="18" charset="0"/>
                        </a:rPr>
                        <a:t> Lead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382675"/>
                  </a:ext>
                </a:extLst>
              </a:tr>
              <a:tr h="270315">
                <a:tc>
                  <a:txBody>
                    <a:bodyPr/>
                    <a:lstStyle/>
                    <a:p>
                      <a:r>
                        <a:rPr lang="en-US" sz="160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a:solidFill>
                            <a:schemeClr val="tx1"/>
                          </a:solidFill>
                          <a:effectLst/>
                          <a:latin typeface="+mn-lt"/>
                          <a:ea typeface="Yu Gothic Light" panose="020B0300000000000000" pitchFamily="34" charset="-128"/>
                          <a:cs typeface="Times New Roman" panose="02020603050405020304" pitchFamily="18" charset="0"/>
                        </a:rPr>
                        <a:t>Backend Technical Lead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5514547"/>
                  </a:ext>
                </a:extLst>
              </a:tr>
              <a:tr h="270315">
                <a:tc>
                  <a:txBody>
                    <a:bodyPr/>
                    <a:lstStyle/>
                    <a:p>
                      <a:r>
                        <a:rPr lang="en-US" sz="160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err="1">
                          <a:solidFill>
                            <a:schemeClr val="tx1"/>
                          </a:solidFill>
                          <a:effectLst/>
                          <a:latin typeface="+mn-lt"/>
                          <a:ea typeface="Yu Gothic Light" panose="020B0300000000000000" pitchFamily="34" charset="-128"/>
                          <a:cs typeface="Times New Roman" panose="02020603050405020304" pitchFamily="18" charset="0"/>
                        </a:rPr>
                        <a:t>FrontEnd</a:t>
                      </a:r>
                      <a:r>
                        <a:rPr lang="en-US" sz="1400" kern="1200">
                          <a:solidFill>
                            <a:schemeClr val="tx1"/>
                          </a:solidFill>
                          <a:effectLst/>
                          <a:latin typeface="+mn-lt"/>
                          <a:ea typeface="Yu Gothic Light" panose="020B0300000000000000" pitchFamily="34" charset="-128"/>
                          <a:cs typeface="Times New Roman" panose="02020603050405020304" pitchFamily="18" charset="0"/>
                        </a:rPr>
                        <a:t> Developer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2356562"/>
                  </a:ext>
                </a:extLst>
              </a:tr>
              <a:tr h="270315">
                <a:tc>
                  <a:txBody>
                    <a:bodyPr/>
                    <a:lstStyle/>
                    <a:p>
                      <a:r>
                        <a:rPr lang="en-US" sz="160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400" kern="1200">
                          <a:solidFill>
                            <a:schemeClr val="tx1"/>
                          </a:solidFill>
                          <a:effectLst/>
                          <a:latin typeface="+mn-lt"/>
                          <a:ea typeface="Yu Gothic Light" panose="020B0300000000000000" pitchFamily="34" charset="-128"/>
                          <a:cs typeface="Times New Roman" panose="02020603050405020304" pitchFamily="18" charset="0"/>
                        </a:rPr>
                        <a:t>Backend Developer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1467992"/>
                  </a:ext>
                </a:extLst>
              </a:tr>
            </a:tbl>
          </a:graphicData>
        </a:graphic>
      </p:graphicFrame>
      <p:graphicFrame>
        <p:nvGraphicFramePr>
          <p:cNvPr id="5" name="Table 8">
            <a:extLst>
              <a:ext uri="{FF2B5EF4-FFF2-40B4-BE49-F238E27FC236}">
                <a16:creationId xmlns:a16="http://schemas.microsoft.com/office/drawing/2014/main" id="{5550D342-C8A1-53B9-3941-D8D56CDAB52D}"/>
              </a:ext>
            </a:extLst>
          </p:cNvPr>
          <p:cNvGraphicFramePr>
            <a:graphicFrameLocks noGrp="1"/>
          </p:cNvGraphicFramePr>
          <p:nvPr>
            <p:extLst>
              <p:ext uri="{D42A27DB-BD31-4B8C-83A1-F6EECF244321}">
                <p14:modId xmlns:p14="http://schemas.microsoft.com/office/powerpoint/2010/main" val="102057773"/>
              </p:ext>
            </p:extLst>
          </p:nvPr>
        </p:nvGraphicFramePr>
        <p:xfrm>
          <a:off x="6397171" y="1461868"/>
          <a:ext cx="3876195" cy="640080"/>
        </p:xfrm>
        <a:graphic>
          <a:graphicData uri="http://schemas.openxmlformats.org/drawingml/2006/table">
            <a:tbl>
              <a:tblPr firstRow="1" bandRow="1">
                <a:tableStyleId>{1FECB4D8-DB02-4DC6-A0A2-4F2EBAE1DC90}</a:tableStyleId>
              </a:tblPr>
              <a:tblGrid>
                <a:gridCol w="598422">
                  <a:extLst>
                    <a:ext uri="{9D8B030D-6E8A-4147-A177-3AD203B41FA5}">
                      <a16:colId xmlns:a16="http://schemas.microsoft.com/office/drawing/2014/main" val="3638332861"/>
                    </a:ext>
                  </a:extLst>
                </a:gridCol>
                <a:gridCol w="3277773">
                  <a:extLst>
                    <a:ext uri="{9D8B030D-6E8A-4147-A177-3AD203B41FA5}">
                      <a16:colId xmlns:a16="http://schemas.microsoft.com/office/drawing/2014/main" val="3533835494"/>
                    </a:ext>
                  </a:extLst>
                </a:gridCol>
              </a:tblGrid>
              <a:tr h="245741">
                <a:tc>
                  <a:txBody>
                    <a:bodyPr/>
                    <a:lstStyle/>
                    <a:p>
                      <a:r>
                        <a:rPr lang="en-US" sz="14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Project 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852764"/>
                  </a:ext>
                </a:extLst>
              </a:tr>
              <a:tr h="270315">
                <a:tc>
                  <a:txBody>
                    <a:bodyPr/>
                    <a:lstStyle/>
                    <a:p>
                      <a:r>
                        <a:rPr lang="en-US" sz="16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kern="1200">
                          <a:solidFill>
                            <a:schemeClr val="tx1"/>
                          </a:solidFill>
                          <a:effectLst/>
                        </a:rPr>
                        <a:t>Product Owner</a:t>
                      </a:r>
                      <a:endParaRPr lang="en-US" sz="1400" kern="1200">
                        <a:solidFill>
                          <a:schemeClr val="tx1"/>
                        </a:solidFill>
                        <a:effectLst/>
                        <a:latin typeface="+mn-lt"/>
                        <a:ea typeface="Yu Gothic Light" panose="020B0300000000000000" pitchFamily="34"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395485"/>
                  </a:ext>
                </a:extLst>
              </a:tr>
            </a:tbl>
          </a:graphicData>
        </a:graphic>
      </p:graphicFrame>
      <p:sp>
        <p:nvSpPr>
          <p:cNvPr id="6" name="TextBox 5">
            <a:extLst>
              <a:ext uri="{FF2B5EF4-FFF2-40B4-BE49-F238E27FC236}">
                <a16:creationId xmlns:a16="http://schemas.microsoft.com/office/drawing/2014/main" id="{89C2DAFD-B48B-50B4-E0B4-2579826AE543}"/>
              </a:ext>
            </a:extLst>
          </p:cNvPr>
          <p:cNvSpPr txBox="1"/>
          <p:nvPr/>
        </p:nvSpPr>
        <p:spPr>
          <a:xfrm>
            <a:off x="1567543" y="1070430"/>
            <a:ext cx="2206171" cy="369332"/>
          </a:xfrm>
          <a:prstGeom prst="rect">
            <a:avLst/>
          </a:prstGeom>
          <a:noFill/>
        </p:spPr>
        <p:txBody>
          <a:bodyPr wrap="square" rtlCol="0">
            <a:spAutoFit/>
          </a:bodyPr>
          <a:lstStyle/>
          <a:p>
            <a:r>
              <a:rPr lang="en-US" b="1"/>
              <a:t>Happiest Minds</a:t>
            </a:r>
          </a:p>
        </p:txBody>
      </p:sp>
      <p:sp>
        <p:nvSpPr>
          <p:cNvPr id="7" name="TextBox 6">
            <a:extLst>
              <a:ext uri="{FF2B5EF4-FFF2-40B4-BE49-F238E27FC236}">
                <a16:creationId xmlns:a16="http://schemas.microsoft.com/office/drawing/2014/main" id="{AC521ED0-04CE-A43D-5472-B20AA974A137}"/>
              </a:ext>
            </a:extLst>
          </p:cNvPr>
          <p:cNvSpPr txBox="1"/>
          <p:nvPr/>
        </p:nvSpPr>
        <p:spPr>
          <a:xfrm>
            <a:off x="8312582" y="1058127"/>
            <a:ext cx="2206171" cy="369332"/>
          </a:xfrm>
          <a:prstGeom prst="rect">
            <a:avLst/>
          </a:prstGeom>
          <a:noFill/>
        </p:spPr>
        <p:txBody>
          <a:bodyPr wrap="square" rtlCol="0">
            <a:spAutoFit/>
          </a:bodyPr>
          <a:lstStyle/>
          <a:p>
            <a:r>
              <a:rPr lang="en-US" b="1"/>
              <a:t>MSIL</a:t>
            </a:r>
          </a:p>
        </p:txBody>
      </p:sp>
      <p:sp>
        <p:nvSpPr>
          <p:cNvPr id="8" name="TextBox 7">
            <a:extLst>
              <a:ext uri="{FF2B5EF4-FFF2-40B4-BE49-F238E27FC236}">
                <a16:creationId xmlns:a16="http://schemas.microsoft.com/office/drawing/2014/main" id="{27C5A8B3-D749-09AF-AA16-9A9DE475D99E}"/>
              </a:ext>
            </a:extLst>
          </p:cNvPr>
          <p:cNvSpPr txBox="1"/>
          <p:nvPr/>
        </p:nvSpPr>
        <p:spPr>
          <a:xfrm>
            <a:off x="381000" y="3773714"/>
            <a:ext cx="11448143" cy="3139321"/>
          </a:xfrm>
          <a:prstGeom prst="rect">
            <a:avLst/>
          </a:prstGeom>
          <a:noFill/>
        </p:spPr>
        <p:txBody>
          <a:bodyPr wrap="square" rtlCol="0">
            <a:spAutoFit/>
          </a:bodyPr>
          <a:lstStyle/>
          <a:p>
            <a:pPr marL="285750" indent="-285750">
              <a:buFont typeface="Arial" panose="020B0604020202020204" pitchFamily="34" charset="0"/>
              <a:buChar char="•"/>
            </a:pPr>
            <a:r>
              <a:rPr lang="en-US"/>
              <a:t>Requirements/Functional specifications for Platform</a:t>
            </a:r>
          </a:p>
          <a:p>
            <a:pPr marL="285750" indent="-285750">
              <a:buFont typeface="Arial" panose="020B0604020202020204" pitchFamily="34" charset="0"/>
              <a:buChar char="•"/>
            </a:pPr>
            <a:r>
              <a:rPr lang="en-US"/>
              <a:t>Identify and detail out all the NFRs</a:t>
            </a:r>
          </a:p>
          <a:p>
            <a:pPr marL="285750" indent="-285750">
              <a:buFont typeface="Arial" panose="020B0604020202020204" pitchFamily="34" charset="0"/>
              <a:buChar char="•"/>
            </a:pPr>
            <a:r>
              <a:rPr lang="en-US"/>
              <a:t>Requirement Interface document</a:t>
            </a:r>
          </a:p>
          <a:p>
            <a:pPr marL="285750" indent="-285750">
              <a:buFont typeface="Arial" panose="020B0604020202020204" pitchFamily="34" charset="0"/>
              <a:buChar char="•"/>
            </a:pPr>
            <a:r>
              <a:rPr lang="en-US"/>
              <a:t>Identify any summarize Analytics Requirements</a:t>
            </a:r>
          </a:p>
          <a:p>
            <a:pPr marL="285750" indent="-285750">
              <a:buFont typeface="Arial" panose="020B0604020202020204" pitchFamily="34" charset="0"/>
              <a:buChar char="•"/>
            </a:pPr>
            <a:r>
              <a:rPr lang="en-US"/>
              <a:t>Create Data/Process workflows</a:t>
            </a:r>
          </a:p>
          <a:p>
            <a:pPr marL="285750" indent="-285750">
              <a:buFont typeface="Arial" panose="020B0604020202020204" pitchFamily="34" charset="0"/>
              <a:buChar char="•"/>
            </a:pPr>
            <a:r>
              <a:rPr lang="en-US"/>
              <a:t>Create Product Backlog for MVP1, 2 and 3</a:t>
            </a:r>
          </a:p>
          <a:p>
            <a:pPr marL="285750" indent="-285750">
              <a:buFont typeface="Arial" panose="020B0604020202020204" pitchFamily="34" charset="0"/>
              <a:buChar char="•"/>
            </a:pPr>
            <a:r>
              <a:rPr lang="en-US"/>
              <a:t>Feasibility POCs</a:t>
            </a:r>
          </a:p>
          <a:p>
            <a:pPr marL="285750" indent="-285750">
              <a:buFont typeface="Arial" panose="020B0604020202020204" pitchFamily="34" charset="0"/>
              <a:buChar char="•"/>
            </a:pPr>
            <a:r>
              <a:rPr lang="en-US"/>
              <a:t>High level Solution Blueprint</a:t>
            </a:r>
          </a:p>
          <a:p>
            <a:pPr marL="285750" indent="-285750">
              <a:buFont typeface="Arial" panose="020B0604020202020204" pitchFamily="34" charset="0"/>
              <a:buChar char="•"/>
            </a:pPr>
            <a:r>
              <a:rPr lang="en-US"/>
              <a:t>Implementation Roadmap and Plan </a:t>
            </a:r>
          </a:p>
          <a:p>
            <a:r>
              <a:rPr lang="en-US"/>
              <a:t>  </a:t>
            </a:r>
          </a:p>
          <a:p>
            <a:endParaRPr lang="en-US"/>
          </a:p>
        </p:txBody>
      </p:sp>
    </p:spTree>
    <p:extLst>
      <p:ext uri="{BB962C8B-B14F-4D97-AF65-F5344CB8AC3E}">
        <p14:creationId xmlns:p14="http://schemas.microsoft.com/office/powerpoint/2010/main" val="3430679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98B4B-4F89-4769-2146-C2E6D9984239}"/>
              </a:ext>
            </a:extLst>
          </p:cNvPr>
          <p:cNvSpPr>
            <a:spLocks noGrp="1"/>
          </p:cNvSpPr>
          <p:nvPr>
            <p:ph type="title"/>
          </p:nvPr>
        </p:nvSpPr>
        <p:spPr>
          <a:xfrm>
            <a:off x="318052" y="117475"/>
            <a:ext cx="9643804" cy="872182"/>
          </a:xfrm>
        </p:spPr>
        <p:txBody>
          <a:bodyPr anchor="ctr">
            <a:normAutofit/>
          </a:bodyPr>
          <a:lstStyle/>
          <a:p>
            <a:r>
              <a:rPr lang="en-US"/>
              <a:t>Tentative Schedule and Key Deliverables</a:t>
            </a:r>
          </a:p>
        </p:txBody>
      </p:sp>
      <p:sp>
        <p:nvSpPr>
          <p:cNvPr id="3" name="Slide Number Placeholder 2">
            <a:extLst>
              <a:ext uri="{FF2B5EF4-FFF2-40B4-BE49-F238E27FC236}">
                <a16:creationId xmlns:a16="http://schemas.microsoft.com/office/drawing/2014/main" id="{FEACA114-FE0D-417C-2293-1334656F1E7A}"/>
              </a:ext>
            </a:extLst>
          </p:cNvPr>
          <p:cNvSpPr>
            <a:spLocks noGrp="1"/>
          </p:cNvSpPr>
          <p:nvPr>
            <p:ph type="sldNum" sz="quarter" idx="12"/>
          </p:nvPr>
        </p:nvSpPr>
        <p:spPr>
          <a:xfrm>
            <a:off x="6856751" y="6390220"/>
            <a:ext cx="2743200" cy="365125"/>
          </a:xfrm>
        </p:spPr>
        <p:txBody>
          <a:bodyPr anchor="ctr">
            <a:normAutofit/>
          </a:bodyPr>
          <a:lstStyle/>
          <a:p>
            <a:pPr>
              <a:spcAft>
                <a:spcPts val="600"/>
              </a:spcAft>
            </a:pPr>
            <a:fld id="{2ADF02F0-7A45-4BFB-A264-947079AA91A4}" type="slidenum">
              <a:rPr lang="en-US" smtClean="0"/>
              <a:pPr>
                <a:spcAft>
                  <a:spcPts val="600"/>
                </a:spcAft>
              </a:pPr>
              <a:t>17</a:t>
            </a:fld>
            <a:endParaRPr lang="en-US"/>
          </a:p>
        </p:txBody>
      </p:sp>
    </p:spTree>
    <p:extLst>
      <p:ext uri="{BB962C8B-B14F-4D97-AF65-F5344CB8AC3E}">
        <p14:creationId xmlns:p14="http://schemas.microsoft.com/office/powerpoint/2010/main" val="165910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9844"/>
            <a:ext cx="9753599" cy="933450"/>
          </a:xfrm>
        </p:spPr>
        <p:txBody>
          <a:bodyPr vert="horz" lIns="91440" tIns="45720" rIns="91440" bIns="45720" rtlCol="0" anchor="ctr">
            <a:noAutofit/>
          </a:bodyPr>
          <a:lstStyle/>
          <a:p>
            <a:r>
              <a:rPr lang="en-US">
                <a:sym typeface="Galdeano"/>
              </a:rPr>
              <a:t>Governance and Communication Plan</a:t>
            </a:r>
            <a:endParaRPr lang="en-US"/>
          </a:p>
        </p:txBody>
      </p:sp>
      <p:graphicFrame>
        <p:nvGraphicFramePr>
          <p:cNvPr id="35" name="Content Placeholder 4">
            <a:extLst>
              <a:ext uri="{FF2B5EF4-FFF2-40B4-BE49-F238E27FC236}">
                <a16:creationId xmlns:a16="http://schemas.microsoft.com/office/drawing/2014/main" id="{25D1F5D2-1176-475F-BAF5-CF0A36EEF086}"/>
              </a:ext>
            </a:extLst>
          </p:cNvPr>
          <p:cNvGraphicFramePr>
            <a:graphicFrameLocks/>
          </p:cNvGraphicFramePr>
          <p:nvPr>
            <p:extLst>
              <p:ext uri="{D42A27DB-BD31-4B8C-83A1-F6EECF244321}">
                <p14:modId xmlns:p14="http://schemas.microsoft.com/office/powerpoint/2010/main" val="3864319578"/>
              </p:ext>
            </p:extLst>
          </p:nvPr>
        </p:nvGraphicFramePr>
        <p:xfrm>
          <a:off x="228600" y="4304702"/>
          <a:ext cx="11771142" cy="2249044"/>
        </p:xfrm>
        <a:graphic>
          <a:graphicData uri="http://schemas.openxmlformats.org/drawingml/2006/table">
            <a:tbl>
              <a:tblPr firstRow="1" bandRow="1">
                <a:tableStyleId>{9DCAF9ED-07DC-4A11-8D7F-57B35C25682E}</a:tableStyleId>
              </a:tblPr>
              <a:tblGrid>
                <a:gridCol w="1656471">
                  <a:extLst>
                    <a:ext uri="{9D8B030D-6E8A-4147-A177-3AD203B41FA5}">
                      <a16:colId xmlns:a16="http://schemas.microsoft.com/office/drawing/2014/main" val="20000"/>
                    </a:ext>
                  </a:extLst>
                </a:gridCol>
                <a:gridCol w="4797083">
                  <a:extLst>
                    <a:ext uri="{9D8B030D-6E8A-4147-A177-3AD203B41FA5}">
                      <a16:colId xmlns:a16="http://schemas.microsoft.com/office/drawing/2014/main" val="20001"/>
                    </a:ext>
                  </a:extLst>
                </a:gridCol>
                <a:gridCol w="2621443">
                  <a:extLst>
                    <a:ext uri="{9D8B030D-6E8A-4147-A177-3AD203B41FA5}">
                      <a16:colId xmlns:a16="http://schemas.microsoft.com/office/drawing/2014/main" val="20002"/>
                    </a:ext>
                  </a:extLst>
                </a:gridCol>
                <a:gridCol w="1296427">
                  <a:extLst>
                    <a:ext uri="{9D8B030D-6E8A-4147-A177-3AD203B41FA5}">
                      <a16:colId xmlns:a16="http://schemas.microsoft.com/office/drawing/2014/main" val="20003"/>
                    </a:ext>
                  </a:extLst>
                </a:gridCol>
                <a:gridCol w="1399718">
                  <a:extLst>
                    <a:ext uri="{9D8B030D-6E8A-4147-A177-3AD203B41FA5}">
                      <a16:colId xmlns:a16="http://schemas.microsoft.com/office/drawing/2014/main" val="20004"/>
                    </a:ext>
                  </a:extLst>
                </a:gridCol>
              </a:tblGrid>
              <a:tr h="311347">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Communication Area / Topic </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kern="1200">
                          <a:latin typeface="+mn-lt"/>
                        </a:rPr>
                        <a:t>Communication</a:t>
                      </a:r>
                      <a:endParaRPr lang="en-US" sz="1500">
                        <a:latin typeface="+mn-lt"/>
                      </a:endParaRPr>
                    </a:p>
                    <a:p>
                      <a:pPr marL="0" marR="0">
                        <a:lnSpc>
                          <a:spcPct val="115000"/>
                        </a:lnSpc>
                        <a:spcBef>
                          <a:spcPts val="0"/>
                        </a:spcBef>
                        <a:spcAft>
                          <a:spcPts val="0"/>
                        </a:spcAft>
                      </a:pPr>
                      <a:r>
                        <a:rPr lang="en-US" sz="1500" kern="1200">
                          <a:latin typeface="+mn-lt"/>
                        </a:rPr>
                        <a:t>Activity Area(s)</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Audience</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Timeline/ Frequency</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Owner</a:t>
                      </a:r>
                      <a:endParaRPr lang="en-US" sz="1500">
                        <a:solidFill>
                          <a:schemeClr val="bg1"/>
                        </a:solidFill>
                        <a:latin typeface="+mn-lt"/>
                      </a:endParaRPr>
                    </a:p>
                  </a:txBody>
                  <a:tcPr/>
                </a:tc>
                <a:extLst>
                  <a:ext uri="{0D108BD9-81ED-4DB2-BD59-A6C34878D82A}">
                    <a16:rowId xmlns:a16="http://schemas.microsoft.com/office/drawing/2014/main" val="10000"/>
                  </a:ext>
                </a:extLst>
              </a:tr>
              <a:tr h="297416">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1" b="0" i="0" u="none" strike="noStrike" kern="1200" cap="none" baseline="0">
                          <a:solidFill>
                            <a:schemeClr val="dk1"/>
                          </a:solidFill>
                          <a:effectLst/>
                          <a:latin typeface="Calibri"/>
                          <a:ea typeface="+mn-ea"/>
                          <a:cs typeface="+mn-cs"/>
                          <a:sym typeface="Arial"/>
                          <a:rtl val="0"/>
                        </a:rPr>
                        <a:t>Daily Stand-up meeting</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lvl="0" indent="0">
                        <a:lnSpc>
                          <a:spcPct val="115000"/>
                        </a:lnSpc>
                        <a:spcBef>
                          <a:spcPts val="0"/>
                        </a:spcBef>
                        <a:spcAft>
                          <a:spcPts val="0"/>
                        </a:spcAft>
                        <a:buFont typeface="Symbol"/>
                        <a:buNone/>
                      </a:pPr>
                      <a:r>
                        <a:rPr lang="en-US" sz="1401" b="0" i="0" u="none" strike="noStrike" kern="1200" cap="none" baseline="0">
                          <a:solidFill>
                            <a:schemeClr val="dk1"/>
                          </a:solidFill>
                          <a:effectLst/>
                          <a:latin typeface="Calibri"/>
                          <a:ea typeface="+mn-ea"/>
                          <a:cs typeface="+mn-cs"/>
                          <a:sym typeface="Arial"/>
                          <a:rtl val="0"/>
                        </a:rPr>
                        <a:t>Discuss tasks completed, task planned and any outstanding blocking issues</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1" b="0" i="0" u="none" strike="noStrike" kern="1200" cap="none" baseline="0">
                          <a:solidFill>
                            <a:schemeClr val="dk1"/>
                          </a:solidFill>
                          <a:effectLst/>
                          <a:latin typeface="Calibri"/>
                          <a:ea typeface="+mn-ea"/>
                          <a:cs typeface="+mn-cs"/>
                          <a:sym typeface="Arial"/>
                          <a:rtl val="0"/>
                        </a:rPr>
                        <a:t>Scrum Team</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401" b="0" i="0" u="none" strike="noStrike" kern="1200" cap="none" baseline="0">
                          <a:solidFill>
                            <a:schemeClr val="dk1"/>
                          </a:solidFill>
                          <a:effectLst/>
                          <a:latin typeface="Calibri"/>
                          <a:ea typeface="+mn-ea"/>
                          <a:cs typeface="+mn-cs"/>
                          <a:sym typeface="Arial"/>
                          <a:rtl val="0"/>
                        </a:rPr>
                        <a:t>Daily</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401" b="0" i="0" u="none" strike="noStrike" kern="1200" cap="none" baseline="0">
                          <a:solidFill>
                            <a:schemeClr val="dk1"/>
                          </a:solidFill>
                          <a:effectLst/>
                          <a:latin typeface="Calibri"/>
                          <a:ea typeface="+mn-ea"/>
                          <a:cs typeface="+mn-cs"/>
                          <a:sym typeface="Arial"/>
                          <a:rtl val="0"/>
                        </a:rPr>
                        <a:t>Scrum Master</a:t>
                      </a:r>
                    </a:p>
                  </a:txBody>
                  <a:tcPr/>
                </a:tc>
                <a:extLst>
                  <a:ext uri="{0D108BD9-81ED-4DB2-BD59-A6C34878D82A}">
                    <a16:rowId xmlns:a16="http://schemas.microsoft.com/office/drawing/2014/main" val="10002"/>
                  </a:ext>
                </a:extLst>
              </a:tr>
              <a:tr h="271448">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1" b="0" i="0" u="none" strike="noStrike" kern="1200" cap="none" baseline="0">
                          <a:solidFill>
                            <a:schemeClr val="dk1"/>
                          </a:solidFill>
                          <a:effectLst/>
                          <a:latin typeface="Calibri"/>
                          <a:ea typeface="+mn-ea"/>
                          <a:cs typeface="+mn-cs"/>
                          <a:sym typeface="Arial"/>
                          <a:rtl val="0"/>
                        </a:rPr>
                        <a:t>Weekly Status meeting</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lvl="0" indent="0">
                        <a:lnSpc>
                          <a:spcPct val="115000"/>
                        </a:lnSpc>
                        <a:spcBef>
                          <a:spcPts val="0"/>
                        </a:spcBef>
                        <a:spcAft>
                          <a:spcPts val="0"/>
                        </a:spcAft>
                        <a:buFont typeface="Symbol"/>
                        <a:buNone/>
                      </a:pPr>
                      <a:r>
                        <a:rPr lang="en-US" sz="1401" b="0" i="0" u="none" strike="noStrike" kern="1200" cap="none" baseline="0">
                          <a:solidFill>
                            <a:schemeClr val="dk1"/>
                          </a:solidFill>
                          <a:effectLst/>
                          <a:latin typeface="Calibri"/>
                          <a:ea typeface="+mn-ea"/>
                          <a:cs typeface="+mn-cs"/>
                          <a:sym typeface="Arial"/>
                          <a:rtl val="0"/>
                        </a:rPr>
                        <a:t>Discuss weekly status report and next week’s plan, issues, risk </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401" b="0" i="0" u="none" strike="noStrike" kern="1200" cap="none" baseline="0">
                          <a:solidFill>
                            <a:schemeClr val="dk1"/>
                          </a:solidFill>
                          <a:effectLst/>
                          <a:latin typeface="Calibri"/>
                          <a:ea typeface="+mn-ea"/>
                          <a:cs typeface="+mn-cs"/>
                          <a:sym typeface="Arial"/>
                          <a:rtl val="0"/>
                        </a:rPr>
                        <a:t>Program Manager, Project Manager, MSIL Project Sponsor</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401" b="0" i="0" u="none" strike="noStrike" kern="1200" cap="none" baseline="0">
                          <a:solidFill>
                            <a:schemeClr val="dk1"/>
                          </a:solidFill>
                          <a:effectLst/>
                          <a:latin typeface="Calibri"/>
                          <a:ea typeface="+mn-ea"/>
                          <a:cs typeface="+mn-cs"/>
                          <a:sym typeface="Arial"/>
                          <a:rtl val="0"/>
                        </a:rPr>
                        <a:t>Weekly</a:t>
                      </a: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1" b="0" i="0" u="none" strike="noStrike" kern="1200" cap="none" baseline="0">
                          <a:solidFill>
                            <a:schemeClr val="dk1"/>
                          </a:solidFill>
                          <a:effectLst/>
                          <a:latin typeface="Calibri"/>
                          <a:ea typeface="+mn-ea"/>
                          <a:cs typeface="+mn-cs"/>
                          <a:sym typeface="Arial"/>
                          <a:rtl val="0"/>
                        </a:rPr>
                        <a:t>Project Manager</a:t>
                      </a:r>
                    </a:p>
                  </a:txBody>
                  <a:tcPr/>
                </a:tc>
                <a:extLst>
                  <a:ext uri="{0D108BD9-81ED-4DB2-BD59-A6C34878D82A}">
                    <a16:rowId xmlns:a16="http://schemas.microsoft.com/office/drawing/2014/main" val="10003"/>
                  </a:ext>
                </a:extLst>
              </a:tr>
              <a:tr h="301487">
                <a:tc>
                  <a:txBody>
                    <a:bodyPr/>
                    <a:lstStyle/>
                    <a:p>
                      <a:pPr marL="0" marR="0" algn="l" defTabSz="914400" rtl="0" eaLnBrk="1" latinLnBrk="0" hangingPunct="1">
                        <a:lnSpc>
                          <a:spcPct val="100000"/>
                        </a:lnSpc>
                        <a:spcBef>
                          <a:spcPts val="0"/>
                        </a:spcBef>
                        <a:spcAft>
                          <a:spcPts val="0"/>
                        </a:spcAft>
                        <a:buNone/>
                      </a:pPr>
                      <a:r>
                        <a:rPr lang="en-US" sz="1401" b="0" i="0" u="none" strike="noStrike" kern="1200" cap="none" baseline="0">
                          <a:solidFill>
                            <a:schemeClr val="dk1"/>
                          </a:solidFill>
                          <a:effectLst/>
                          <a:latin typeface="Calibri"/>
                          <a:ea typeface="+mn-ea"/>
                          <a:cs typeface="+mn-cs"/>
                          <a:sym typeface="Arial"/>
                          <a:rtl val="0"/>
                        </a:rPr>
                        <a:t>Operations Review meeting</a:t>
                      </a:r>
                    </a:p>
                  </a:txBody>
                  <a:tcPr/>
                </a:tc>
                <a:tc>
                  <a:txBody>
                    <a:bodyPr/>
                    <a:lstStyle/>
                    <a:p>
                      <a:pPr marL="0" marR="0" lvl="0" indent="0">
                        <a:lnSpc>
                          <a:spcPct val="115000"/>
                        </a:lnSpc>
                        <a:spcBef>
                          <a:spcPts val="0"/>
                        </a:spcBef>
                        <a:spcAft>
                          <a:spcPts val="0"/>
                        </a:spcAft>
                        <a:buFont typeface="Symbol"/>
                        <a:buNone/>
                      </a:pPr>
                      <a:r>
                        <a:rPr lang="en-US" sz="1401" b="0" i="0" u="none" strike="noStrike" kern="1200" cap="none" baseline="0">
                          <a:solidFill>
                            <a:schemeClr val="dk1"/>
                          </a:solidFill>
                          <a:effectLst/>
                          <a:latin typeface="Calibri"/>
                          <a:ea typeface="+mn-ea"/>
                          <a:cs typeface="+mn-cs"/>
                          <a:sym typeface="Arial"/>
                          <a:rtl val="0"/>
                        </a:rPr>
                        <a:t>Discuss progress on the project, issues, and risk with resolution for project delivery and commercials</a:t>
                      </a:r>
                    </a:p>
                  </a:txBody>
                  <a:tcPr/>
                </a:tc>
                <a:tc>
                  <a:txBody>
                    <a:bodyPr/>
                    <a:lstStyle/>
                    <a:p>
                      <a:pPr marL="0" marR="0" algn="l" defTabSz="914400" rtl="0" eaLnBrk="1" latinLnBrk="0" hangingPunct="1">
                        <a:lnSpc>
                          <a:spcPct val="100000"/>
                        </a:lnSpc>
                        <a:spcBef>
                          <a:spcPts val="0"/>
                        </a:spcBef>
                        <a:spcAft>
                          <a:spcPts val="0"/>
                        </a:spcAft>
                        <a:buNone/>
                      </a:pPr>
                      <a:r>
                        <a:rPr lang="en-US" sz="1401" b="0" i="0" u="none" strike="noStrike" kern="1200" cap="none" baseline="0">
                          <a:solidFill>
                            <a:schemeClr val="dk1"/>
                          </a:solidFill>
                          <a:effectLst/>
                          <a:latin typeface="Calibri"/>
                          <a:ea typeface="+mn-ea"/>
                          <a:cs typeface="+mn-cs"/>
                          <a:sym typeface="Arial"/>
                          <a:rtl val="0"/>
                        </a:rPr>
                        <a:t>Program Manager, Project Manager, MSIL Project Sponsor</a:t>
                      </a:r>
                    </a:p>
                  </a:txBody>
                  <a:tcPr/>
                </a:tc>
                <a:tc>
                  <a:txBody>
                    <a:bodyPr/>
                    <a:lstStyle/>
                    <a:p>
                      <a:pPr marL="0" marR="0" algn="l" defTabSz="914400" rtl="0" eaLnBrk="1" latinLnBrk="0" hangingPunct="1">
                        <a:lnSpc>
                          <a:spcPct val="100000"/>
                        </a:lnSpc>
                        <a:spcBef>
                          <a:spcPts val="0"/>
                        </a:spcBef>
                        <a:spcAft>
                          <a:spcPts val="0"/>
                        </a:spcAft>
                        <a:buNone/>
                      </a:pPr>
                      <a:r>
                        <a:rPr lang="en-US" sz="1401" b="0" i="0" u="none" strike="noStrike" kern="1200" cap="none" baseline="0">
                          <a:solidFill>
                            <a:schemeClr val="dk1"/>
                          </a:solidFill>
                          <a:effectLst/>
                          <a:latin typeface="Calibri"/>
                          <a:ea typeface="+mn-ea"/>
                          <a:cs typeface="+mn-cs"/>
                          <a:sym typeface="Arial"/>
                          <a:rtl val="0"/>
                        </a:rPr>
                        <a:t>Monthly</a:t>
                      </a:r>
                    </a:p>
                  </a:txBody>
                  <a:tcPr/>
                </a:tc>
                <a:tc>
                  <a:txBody>
                    <a:bodyPr/>
                    <a:lstStyle/>
                    <a:p>
                      <a:pPr marL="0" marR="0" algn="l" defTabSz="914400" rtl="0" eaLnBrk="1" latinLnBrk="0" hangingPunct="1">
                        <a:lnSpc>
                          <a:spcPct val="100000"/>
                        </a:lnSpc>
                        <a:spcBef>
                          <a:spcPts val="0"/>
                        </a:spcBef>
                        <a:spcAft>
                          <a:spcPts val="0"/>
                        </a:spcAft>
                        <a:buNone/>
                      </a:pPr>
                      <a:r>
                        <a:rPr lang="en-US" sz="1401" b="0" i="0" u="none" strike="noStrike" kern="1200" cap="none" baseline="0">
                          <a:solidFill>
                            <a:schemeClr val="dk1"/>
                          </a:solidFill>
                          <a:effectLst/>
                          <a:latin typeface="Calibri"/>
                          <a:ea typeface="+mn-ea"/>
                          <a:cs typeface="+mn-cs"/>
                          <a:sym typeface="Arial"/>
                          <a:rtl val="0"/>
                        </a:rPr>
                        <a:t>Program Manager</a:t>
                      </a:r>
                    </a:p>
                  </a:txBody>
                  <a:tcPr/>
                </a:tc>
                <a:extLst>
                  <a:ext uri="{0D108BD9-81ED-4DB2-BD59-A6C34878D82A}">
                    <a16:rowId xmlns:a16="http://schemas.microsoft.com/office/drawing/2014/main" val="4211228720"/>
                  </a:ext>
                </a:extLst>
              </a:tr>
            </a:tbl>
          </a:graphicData>
        </a:graphic>
      </p:graphicFrame>
      <p:sp>
        <p:nvSpPr>
          <p:cNvPr id="4" name="Slide Number Placeholder 3">
            <a:extLst>
              <a:ext uri="{FF2B5EF4-FFF2-40B4-BE49-F238E27FC236}">
                <a16:creationId xmlns:a16="http://schemas.microsoft.com/office/drawing/2014/main" id="{DA9981A1-83EB-44D0-8FA1-5F6B734B17DC}"/>
              </a:ext>
            </a:extLst>
          </p:cNvPr>
          <p:cNvSpPr>
            <a:spLocks noGrp="1"/>
          </p:cNvSpPr>
          <p:nvPr>
            <p:ph type="sldNum" sz="quarter" idx="21"/>
          </p:nvPr>
        </p:nvSpPr>
        <p:spPr/>
        <p:txBody>
          <a:bodyPr/>
          <a:lstStyle/>
          <a:p>
            <a:fld id="{2ADF02F0-7A45-4BFB-A264-947079AA91A4}" type="slidenum">
              <a:rPr lang="en-US" smtClean="0"/>
              <a:t>18</a:t>
            </a:fld>
            <a:endParaRPr lang="en-US"/>
          </a:p>
        </p:txBody>
      </p:sp>
      <p:pic>
        <p:nvPicPr>
          <p:cNvPr id="3" name="Picture 2" descr="Text&#10;&#10;Description automatically generated">
            <a:extLst>
              <a:ext uri="{FF2B5EF4-FFF2-40B4-BE49-F238E27FC236}">
                <a16:creationId xmlns:a16="http://schemas.microsoft.com/office/drawing/2014/main" id="{3EE0566D-24F5-A671-89B2-D6E1D78CE5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782" y="296478"/>
            <a:ext cx="9650436" cy="4064504"/>
          </a:xfrm>
          <a:prstGeom prst="rect">
            <a:avLst/>
          </a:prstGeom>
          <a:noFill/>
          <a:ln>
            <a:noFill/>
          </a:ln>
        </p:spPr>
      </p:pic>
    </p:spTree>
    <p:extLst>
      <p:ext uri="{BB962C8B-B14F-4D97-AF65-F5344CB8AC3E}">
        <p14:creationId xmlns:p14="http://schemas.microsoft.com/office/powerpoint/2010/main" val="3942176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p:txBody>
          <a:bodyPr/>
          <a:lstStyle/>
          <a:p>
            <a:r>
              <a:rPr lang="en-US">
                <a:sym typeface="Galdeano"/>
              </a:rPr>
              <a:t>Project  Staffing</a:t>
            </a:r>
            <a:endParaRPr lang="en-US"/>
          </a:p>
        </p:txBody>
      </p:sp>
      <p:sp>
        <p:nvSpPr>
          <p:cNvPr id="4" name="TextBox 3">
            <a:extLst>
              <a:ext uri="{FF2B5EF4-FFF2-40B4-BE49-F238E27FC236}">
                <a16:creationId xmlns:a16="http://schemas.microsoft.com/office/drawing/2014/main" id="{950B7261-A91C-84DD-DEEA-D603CC061A0B}"/>
              </a:ext>
            </a:extLst>
          </p:cNvPr>
          <p:cNvSpPr txBox="1"/>
          <p:nvPr/>
        </p:nvSpPr>
        <p:spPr>
          <a:xfrm>
            <a:off x="4934125" y="3289904"/>
            <a:ext cx="6390364" cy="2862322"/>
          </a:xfrm>
          <a:prstGeom prst="rect">
            <a:avLst/>
          </a:prstGeom>
          <a:noFill/>
        </p:spPr>
        <p:txBody>
          <a:bodyPr wrap="square" rtlCol="0">
            <a:spAutoFit/>
          </a:bodyPr>
          <a:lstStyle/>
          <a:p>
            <a:pPr marL="285750" indent="-285750">
              <a:buFont typeface="Arial" panose="020B0604020202020204" pitchFamily="34" charset="0"/>
              <a:buChar char="•"/>
            </a:pPr>
            <a:r>
              <a:rPr lang="en-US">
                <a:effectLst/>
                <a:ea typeface="Yu Gothic Light" panose="020B0300000000000000" pitchFamily="34" charset="-128"/>
                <a:cs typeface="Times New Roman" panose="02020603050405020304" pitchFamily="18" charset="0"/>
              </a:rPr>
              <a:t>The project will be executed in T&amp;M engagement model. </a:t>
            </a:r>
          </a:p>
          <a:p>
            <a:pPr marL="285750" indent="-285750">
              <a:buFont typeface="Arial" panose="020B0604020202020204" pitchFamily="34" charset="0"/>
              <a:buChar char="•"/>
            </a:pPr>
            <a:endParaRPr lang="en-US">
              <a:ea typeface="Yu Gothic Light" panose="020B0300000000000000" pitchFamily="34" charset="-128"/>
              <a:cs typeface="Times New Roman" panose="02020603050405020304" pitchFamily="18" charset="0"/>
            </a:endParaRPr>
          </a:p>
          <a:p>
            <a:pPr marL="285750" indent="-285750">
              <a:buFont typeface="Arial" panose="020B0604020202020204" pitchFamily="34" charset="0"/>
              <a:buChar char="•"/>
            </a:pPr>
            <a:r>
              <a:rPr lang="en-US">
                <a:ea typeface="Yu Gothic Light" panose="020B0300000000000000" pitchFamily="34" charset="-128"/>
                <a:cs typeface="Times New Roman" panose="02020603050405020304" pitchFamily="18" charset="0"/>
              </a:rPr>
              <a:t>The </a:t>
            </a:r>
            <a:r>
              <a:rPr lang="en-US">
                <a:effectLst/>
                <a:ea typeface="Yu Gothic Light" panose="020B0300000000000000" pitchFamily="34" charset="-128"/>
                <a:cs typeface="Times New Roman" panose="02020603050405020304" pitchFamily="18" charset="0"/>
              </a:rPr>
              <a:t>duration of engagement is expected to be between 12 to 15 months and can extend further based on the scope, dependency and activities planned for MVP1, 2 and 3</a:t>
            </a:r>
          </a:p>
          <a:p>
            <a:endParaRPr lang="en-US">
              <a:effectLst/>
              <a:ea typeface="Yu Gothic Light" panose="020B0300000000000000" pitchFamily="34" charset="-128"/>
              <a:cs typeface="Times New Roman" panose="02020603050405020304" pitchFamily="18" charset="0"/>
            </a:endParaRPr>
          </a:p>
          <a:p>
            <a:pPr marL="285750" indent="-285750">
              <a:buFont typeface="Arial" panose="020B0604020202020204" pitchFamily="34" charset="0"/>
              <a:buChar char="•"/>
            </a:pPr>
            <a:r>
              <a:rPr lang="en-US">
                <a:ea typeface="Yu Gothic Light" panose="020B0300000000000000" pitchFamily="34" charset="-128"/>
                <a:cs typeface="Times New Roman" panose="02020603050405020304" pitchFamily="18" charset="0"/>
              </a:rPr>
              <a:t>The team composition is indicative based on the requirement understanding and scope of work. Any change in scope would require additional effort and would be added after mutual discussion</a:t>
            </a:r>
            <a:endParaRPr lang="en-US">
              <a:effectLst/>
              <a:ea typeface="Yu Gothic Light" panose="020B0300000000000000" pitchFamily="34" charset="-128"/>
              <a:cs typeface="Times New Roman" panose="02020603050405020304" pitchFamily="18" charset="0"/>
            </a:endParaRPr>
          </a:p>
        </p:txBody>
      </p:sp>
      <p:graphicFrame>
        <p:nvGraphicFramePr>
          <p:cNvPr id="5" name="Table 8">
            <a:extLst>
              <a:ext uri="{FF2B5EF4-FFF2-40B4-BE49-F238E27FC236}">
                <a16:creationId xmlns:a16="http://schemas.microsoft.com/office/drawing/2014/main" id="{7109FA4F-82AC-57AE-1E15-06D0FAD6D7A3}"/>
              </a:ext>
            </a:extLst>
          </p:cNvPr>
          <p:cNvGraphicFramePr>
            <a:graphicFrameLocks noGrp="1"/>
          </p:cNvGraphicFramePr>
          <p:nvPr>
            <p:extLst>
              <p:ext uri="{D42A27DB-BD31-4B8C-83A1-F6EECF244321}">
                <p14:modId xmlns:p14="http://schemas.microsoft.com/office/powerpoint/2010/main" val="1086154558"/>
              </p:ext>
            </p:extLst>
          </p:nvPr>
        </p:nvGraphicFramePr>
        <p:xfrm>
          <a:off x="695808" y="1582466"/>
          <a:ext cx="3876195" cy="3017520"/>
        </p:xfrm>
        <a:graphic>
          <a:graphicData uri="http://schemas.openxmlformats.org/drawingml/2006/table">
            <a:tbl>
              <a:tblPr firstRow="1" bandRow="1">
                <a:tableStyleId>{9DCAF9ED-07DC-4A11-8D7F-57B35C25682E}</a:tableStyleId>
              </a:tblPr>
              <a:tblGrid>
                <a:gridCol w="598422">
                  <a:extLst>
                    <a:ext uri="{9D8B030D-6E8A-4147-A177-3AD203B41FA5}">
                      <a16:colId xmlns:a16="http://schemas.microsoft.com/office/drawing/2014/main" val="3638332861"/>
                    </a:ext>
                  </a:extLst>
                </a:gridCol>
                <a:gridCol w="3277773">
                  <a:extLst>
                    <a:ext uri="{9D8B030D-6E8A-4147-A177-3AD203B41FA5}">
                      <a16:colId xmlns:a16="http://schemas.microsoft.com/office/drawing/2014/main" val="3533835494"/>
                    </a:ext>
                  </a:extLst>
                </a:gridCol>
              </a:tblGrid>
              <a:tr h="204593">
                <a:tc>
                  <a:txBody>
                    <a:bodyPr/>
                    <a:lstStyle/>
                    <a:p>
                      <a:r>
                        <a:rPr lang="en-US" sz="12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t>Project 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0852764"/>
                  </a:ext>
                </a:extLst>
              </a:tr>
              <a:tr h="225052">
                <a:tc>
                  <a:txBody>
                    <a:bodyPr/>
                    <a:lstStyle/>
                    <a:p>
                      <a:r>
                        <a:rPr lang="en-US" sz="14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Program Manager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395485"/>
                  </a:ext>
                </a:extLst>
              </a:tr>
              <a:tr h="225052">
                <a:tc>
                  <a:txBody>
                    <a:bodyPr/>
                    <a:lstStyle/>
                    <a:p>
                      <a:r>
                        <a:rPr lang="en-US" sz="140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Platform Architect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382675"/>
                  </a:ext>
                </a:extLst>
              </a:tr>
              <a:tr h="225052">
                <a:tc>
                  <a:txBody>
                    <a:bodyPr/>
                    <a:lstStyle/>
                    <a:p>
                      <a:r>
                        <a:rPr lang="en-US" sz="140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Backend Technical Lead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5514547"/>
                  </a:ext>
                </a:extLst>
              </a:tr>
              <a:tr h="225052">
                <a:tc>
                  <a:txBody>
                    <a:bodyPr/>
                    <a:lstStyle/>
                    <a:p>
                      <a:r>
                        <a:rPr lang="en-US" sz="140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Senior Backend developer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9818505"/>
                  </a:ext>
                </a:extLst>
              </a:tr>
              <a:tr h="225052">
                <a:tc>
                  <a:txBody>
                    <a:bodyPr/>
                    <a:lstStyle/>
                    <a:p>
                      <a:r>
                        <a:rPr lang="en-US" sz="140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UI Technical Lead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8560185"/>
                  </a:ext>
                </a:extLst>
              </a:tr>
              <a:tr h="225052">
                <a:tc>
                  <a:txBody>
                    <a:bodyPr/>
                    <a:lstStyle/>
                    <a:p>
                      <a:r>
                        <a:rPr lang="en-US" sz="140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Senior UI Developer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5419838"/>
                  </a:ext>
                </a:extLst>
              </a:tr>
              <a:tr h="225052">
                <a:tc>
                  <a:txBody>
                    <a:bodyPr/>
                    <a:lstStyle/>
                    <a:p>
                      <a:r>
                        <a:rPr lang="en-US" sz="140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DevOps Lead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358024"/>
                  </a:ext>
                </a:extLst>
              </a:tr>
              <a:tr h="225052">
                <a:tc>
                  <a:txBody>
                    <a:bodyPr/>
                    <a:lstStyle/>
                    <a:p>
                      <a:r>
                        <a:rPr lang="en-US" sz="140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Performance Testing engineer*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3853672"/>
                  </a:ext>
                </a:extLst>
              </a:tr>
              <a:tr h="225052">
                <a:tc>
                  <a:txBody>
                    <a:bodyPr/>
                    <a:lstStyle/>
                    <a:p>
                      <a:r>
                        <a:rPr lang="en-US" sz="140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15000"/>
                        </a:lnSpc>
                        <a:spcBef>
                          <a:spcPts val="0"/>
                        </a:spcBef>
                        <a:spcAft>
                          <a:spcPts val="0"/>
                        </a:spcAft>
                      </a:pPr>
                      <a:r>
                        <a:rPr lang="en-US" sz="1200" kern="1200">
                          <a:solidFill>
                            <a:schemeClr val="tx1"/>
                          </a:solidFill>
                          <a:effectLst/>
                          <a:latin typeface="+mn-lt"/>
                          <a:ea typeface="Yu Gothic Light" panose="020B0300000000000000" pitchFamily="34" charset="-128"/>
                          <a:cs typeface="Times New Roman" panose="02020603050405020304" pitchFamily="18" charset="0"/>
                        </a:rPr>
                        <a:t>Test Lead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1305450"/>
                  </a:ext>
                </a:extLst>
              </a:tr>
            </a:tbl>
          </a:graphicData>
        </a:graphic>
      </p:graphicFrame>
      <p:sp>
        <p:nvSpPr>
          <p:cNvPr id="10" name="TextBox 9">
            <a:extLst>
              <a:ext uri="{FF2B5EF4-FFF2-40B4-BE49-F238E27FC236}">
                <a16:creationId xmlns:a16="http://schemas.microsoft.com/office/drawing/2014/main" id="{BF319565-2312-55EF-C573-80B0A714B52A}"/>
              </a:ext>
            </a:extLst>
          </p:cNvPr>
          <p:cNvSpPr txBox="1"/>
          <p:nvPr/>
        </p:nvSpPr>
        <p:spPr>
          <a:xfrm>
            <a:off x="137160" y="6455783"/>
            <a:ext cx="7121770" cy="286425"/>
          </a:xfrm>
          <a:prstGeom prst="rect">
            <a:avLst/>
          </a:prstGeom>
          <a:noFill/>
        </p:spPr>
        <p:txBody>
          <a:bodyPr wrap="square">
            <a:spAutoFit/>
          </a:bodyPr>
          <a:lstStyle/>
          <a:p>
            <a:pPr marL="457200" marR="0">
              <a:lnSpc>
                <a:spcPct val="115000"/>
              </a:lnSpc>
              <a:spcBef>
                <a:spcPts val="0"/>
              </a:spcBef>
              <a:spcAft>
                <a:spcPts val="1000"/>
              </a:spcAft>
            </a:pPr>
            <a:r>
              <a:rPr lang="en-US" sz="1200" i="1">
                <a:solidFill>
                  <a:srgbClr val="2683C6"/>
                </a:solidFill>
                <a:effectLst/>
                <a:ea typeface="Yu Gothic Light" panose="020B0300000000000000" pitchFamily="34" charset="-128"/>
                <a:cs typeface="Times New Roman" panose="02020603050405020304" pitchFamily="18" charset="0"/>
              </a:rPr>
              <a:t>*These roles will be onboarded based on the project schedule or as needed during the engagement</a:t>
            </a:r>
            <a:endParaRPr lang="en-US" sz="1200">
              <a:effectLst/>
              <a:ea typeface="Yu Gothic Light" panose="020B0300000000000000" pitchFamily="34" charset="-128"/>
              <a:cs typeface="Times New Roman" panose="02020603050405020304" pitchFamily="18" charset="0"/>
            </a:endParaRPr>
          </a:p>
        </p:txBody>
      </p:sp>
      <p:graphicFrame>
        <p:nvGraphicFramePr>
          <p:cNvPr id="3" name="Table 8">
            <a:extLst>
              <a:ext uri="{FF2B5EF4-FFF2-40B4-BE49-F238E27FC236}">
                <a16:creationId xmlns:a16="http://schemas.microsoft.com/office/drawing/2014/main" id="{5F29C496-08D0-0489-3F72-75566049396C}"/>
              </a:ext>
            </a:extLst>
          </p:cNvPr>
          <p:cNvGraphicFramePr>
            <a:graphicFrameLocks noGrp="1"/>
          </p:cNvGraphicFramePr>
          <p:nvPr>
            <p:extLst>
              <p:ext uri="{D42A27DB-BD31-4B8C-83A1-F6EECF244321}">
                <p14:modId xmlns:p14="http://schemas.microsoft.com/office/powerpoint/2010/main" val="2869696983"/>
              </p:ext>
            </p:extLst>
          </p:nvPr>
        </p:nvGraphicFramePr>
        <p:xfrm>
          <a:off x="5778195" y="1574407"/>
          <a:ext cx="3876195" cy="1183869"/>
        </p:xfrm>
        <a:graphic>
          <a:graphicData uri="http://schemas.openxmlformats.org/drawingml/2006/table">
            <a:tbl>
              <a:tblPr firstRow="1" bandRow="1">
                <a:tableStyleId>{1FECB4D8-DB02-4DC6-A0A2-4F2EBAE1DC90}</a:tableStyleId>
              </a:tblPr>
              <a:tblGrid>
                <a:gridCol w="598422">
                  <a:extLst>
                    <a:ext uri="{9D8B030D-6E8A-4147-A177-3AD203B41FA5}">
                      <a16:colId xmlns:a16="http://schemas.microsoft.com/office/drawing/2014/main" val="3638332861"/>
                    </a:ext>
                  </a:extLst>
                </a:gridCol>
                <a:gridCol w="3277773">
                  <a:extLst>
                    <a:ext uri="{9D8B030D-6E8A-4147-A177-3AD203B41FA5}">
                      <a16:colId xmlns:a16="http://schemas.microsoft.com/office/drawing/2014/main" val="3533835494"/>
                    </a:ext>
                  </a:extLst>
                </a:gridCol>
              </a:tblGrid>
              <a:tr h="369959">
                <a:tc>
                  <a:txBody>
                    <a:bodyPr/>
                    <a:lstStyle/>
                    <a:p>
                      <a:r>
                        <a:rPr lang="en-US" sz="14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Project 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852764"/>
                  </a:ext>
                </a:extLst>
              </a:tr>
              <a:tr h="406955">
                <a:tc>
                  <a:txBody>
                    <a:bodyPr/>
                    <a:lstStyle/>
                    <a:p>
                      <a:r>
                        <a:rPr lang="en-US" sz="16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kern="1200">
                          <a:solidFill>
                            <a:schemeClr val="tx1"/>
                          </a:solidFill>
                          <a:effectLst/>
                        </a:rPr>
                        <a:t>Product Owner</a:t>
                      </a:r>
                      <a:endParaRPr lang="en-US" sz="1400" kern="1200">
                        <a:solidFill>
                          <a:schemeClr val="tx1"/>
                        </a:solidFill>
                        <a:effectLst/>
                        <a:latin typeface="+mn-lt"/>
                        <a:ea typeface="Yu Gothic Light" panose="020B0300000000000000" pitchFamily="34"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395485"/>
                  </a:ext>
                </a:extLst>
              </a:tr>
              <a:tr h="406955">
                <a:tc>
                  <a:txBody>
                    <a:bodyPr/>
                    <a:lstStyle/>
                    <a:p>
                      <a:r>
                        <a:rPr lang="en-US" sz="16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kern="1200">
                          <a:solidFill>
                            <a:schemeClr val="tx1"/>
                          </a:solidFill>
                          <a:effectLst/>
                          <a:latin typeface="+mn-lt"/>
                          <a:ea typeface="Yu Gothic Light" panose="020B0300000000000000" pitchFamily="34" charset="-128"/>
                          <a:cs typeface="Times New Roman" panose="02020603050405020304" pitchFamily="18" charset="0"/>
                        </a:rPr>
                        <a:t>Program Coordinator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089629"/>
                  </a:ext>
                </a:extLst>
              </a:tr>
            </a:tbl>
          </a:graphicData>
        </a:graphic>
      </p:graphicFrame>
      <p:sp>
        <p:nvSpPr>
          <p:cNvPr id="6" name="TextBox 5">
            <a:extLst>
              <a:ext uri="{FF2B5EF4-FFF2-40B4-BE49-F238E27FC236}">
                <a16:creationId xmlns:a16="http://schemas.microsoft.com/office/drawing/2014/main" id="{4BEE73A0-BA0A-E255-A136-8C67C08996FF}"/>
              </a:ext>
            </a:extLst>
          </p:cNvPr>
          <p:cNvSpPr txBox="1"/>
          <p:nvPr/>
        </p:nvSpPr>
        <p:spPr>
          <a:xfrm>
            <a:off x="7285644" y="1170667"/>
            <a:ext cx="2206171" cy="369332"/>
          </a:xfrm>
          <a:prstGeom prst="rect">
            <a:avLst/>
          </a:prstGeom>
          <a:noFill/>
        </p:spPr>
        <p:txBody>
          <a:bodyPr wrap="square" rtlCol="0">
            <a:spAutoFit/>
          </a:bodyPr>
          <a:lstStyle/>
          <a:p>
            <a:r>
              <a:rPr lang="en-US" b="1"/>
              <a:t>MSIL</a:t>
            </a:r>
          </a:p>
        </p:txBody>
      </p:sp>
      <p:sp>
        <p:nvSpPr>
          <p:cNvPr id="7" name="TextBox 6">
            <a:extLst>
              <a:ext uri="{FF2B5EF4-FFF2-40B4-BE49-F238E27FC236}">
                <a16:creationId xmlns:a16="http://schemas.microsoft.com/office/drawing/2014/main" id="{17A3223F-02C6-E32B-1AB6-4DA730ED9D0B}"/>
              </a:ext>
            </a:extLst>
          </p:cNvPr>
          <p:cNvSpPr txBox="1"/>
          <p:nvPr/>
        </p:nvSpPr>
        <p:spPr>
          <a:xfrm>
            <a:off x="1502683" y="1129167"/>
            <a:ext cx="2206171" cy="369332"/>
          </a:xfrm>
          <a:prstGeom prst="rect">
            <a:avLst/>
          </a:prstGeom>
          <a:noFill/>
        </p:spPr>
        <p:txBody>
          <a:bodyPr wrap="square" rtlCol="0">
            <a:spAutoFit/>
          </a:bodyPr>
          <a:lstStyle/>
          <a:p>
            <a:r>
              <a:rPr lang="en-US" b="1"/>
              <a:t>Happiest Minds</a:t>
            </a:r>
          </a:p>
        </p:txBody>
      </p:sp>
    </p:spTree>
    <p:extLst>
      <p:ext uri="{BB962C8B-B14F-4D97-AF65-F5344CB8AC3E}">
        <p14:creationId xmlns:p14="http://schemas.microsoft.com/office/powerpoint/2010/main" val="66388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A61AE-5A18-4854-AE6A-86E7933B2F6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pic>
        <p:nvPicPr>
          <p:cNvPr id="14" name="Picture 2">
            <a:extLst>
              <a:ext uri="{FF2B5EF4-FFF2-40B4-BE49-F238E27FC236}">
                <a16:creationId xmlns:a16="http://schemas.microsoft.com/office/drawing/2014/main" id="{D0C9D231-7714-4346-8278-9F97A7445DD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886" r="18764"/>
          <a:stretch/>
        </p:blipFill>
        <p:spPr bwMode="auto">
          <a:xfrm>
            <a:off x="0" y="0"/>
            <a:ext cx="592429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E8A7F1-B3BA-4963-951A-2DEAF412F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
        <p:nvSpPr>
          <p:cNvPr id="21" name="Flowchart: Delay 20">
            <a:extLst>
              <a:ext uri="{FF2B5EF4-FFF2-40B4-BE49-F238E27FC236}">
                <a16:creationId xmlns:a16="http://schemas.microsoft.com/office/drawing/2014/main" id="{1AA20B51-50E4-4B98-8786-87E42CECA5CC}"/>
              </a:ext>
            </a:extLst>
          </p:cNvPr>
          <p:cNvSpPr/>
          <p:nvPr/>
        </p:nvSpPr>
        <p:spPr>
          <a:xfrm>
            <a:off x="-16042" y="2244614"/>
            <a:ext cx="2801863" cy="2836453"/>
          </a:xfrm>
          <a:prstGeom prst="flowChartDelay">
            <a:avLst/>
          </a:prstGeom>
          <a:gradFill>
            <a:gsLst>
              <a:gs pos="0">
                <a:srgbClr val="8ACD47"/>
              </a:gs>
              <a:gs pos="52000">
                <a:srgbClr val="3EB34A"/>
              </a:gs>
              <a:gs pos="100000">
                <a:srgbClr val="08969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FCF9ABE-4145-4AC7-A498-10C62DFE77C2}"/>
              </a:ext>
            </a:extLst>
          </p:cNvPr>
          <p:cNvSpPr/>
          <p:nvPr/>
        </p:nvSpPr>
        <p:spPr>
          <a:xfrm>
            <a:off x="243524" y="3254263"/>
            <a:ext cx="20949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a:ea typeface="+mn-ea"/>
                <a:cs typeface="+mn-cs"/>
              </a:rPr>
              <a:t>AGENDA</a:t>
            </a:r>
          </a:p>
        </p:txBody>
      </p:sp>
      <p:sp>
        <p:nvSpPr>
          <p:cNvPr id="15" name="Content Placeholder 2">
            <a:extLst>
              <a:ext uri="{FF2B5EF4-FFF2-40B4-BE49-F238E27FC236}">
                <a16:creationId xmlns:a16="http://schemas.microsoft.com/office/drawing/2014/main" id="{2F99C647-AD3C-4347-BA71-1C48985973EA}"/>
              </a:ext>
            </a:extLst>
          </p:cNvPr>
          <p:cNvSpPr>
            <a:spLocks noGrp="1"/>
          </p:cNvSpPr>
          <p:nvPr>
            <p:ph sz="quarter" idx="20"/>
          </p:nvPr>
        </p:nvSpPr>
        <p:spPr>
          <a:xfrm>
            <a:off x="6225004" y="1523616"/>
            <a:ext cx="5618130" cy="5049166"/>
          </a:xfrm>
        </p:spPr>
        <p:txBody>
          <a:bodyPr vert="horz" lIns="91440" tIns="45720" rIns="91440" bIns="45720" rtlCol="0" anchor="t">
            <a:normAutofit/>
          </a:bodyPr>
          <a:lstStyle/>
          <a:p>
            <a:pPr>
              <a:lnSpc>
                <a:spcPct val="90000"/>
              </a:lnSpc>
              <a:spcBef>
                <a:spcPts val="1200"/>
              </a:spcBef>
              <a:spcAft>
                <a:spcPts val="1200"/>
              </a:spcAft>
              <a:defRPr/>
            </a:pPr>
            <a:r>
              <a:rPr lang="en-US" sz="1900" b="1">
                <a:solidFill>
                  <a:schemeClr val="accent6"/>
                </a:solidFill>
                <a:latin typeface="Segoe UI"/>
                <a:ea typeface="+mn-lt"/>
                <a:cs typeface="Segoe UI"/>
              </a:rPr>
              <a:t>Project Understanding</a:t>
            </a:r>
          </a:p>
          <a:p>
            <a:pPr>
              <a:lnSpc>
                <a:spcPct val="90000"/>
              </a:lnSpc>
              <a:spcBef>
                <a:spcPts val="1200"/>
              </a:spcBef>
              <a:spcAft>
                <a:spcPts val="1200"/>
              </a:spcAft>
              <a:defRPr/>
            </a:pPr>
            <a:r>
              <a:rPr lang="en-US" sz="1900" b="1">
                <a:solidFill>
                  <a:srgbClr val="262626"/>
                </a:solidFill>
                <a:latin typeface="Segoe UI"/>
                <a:ea typeface="+mn-lt"/>
                <a:cs typeface="Segoe UI"/>
              </a:rPr>
              <a:t>System architecture</a:t>
            </a:r>
          </a:p>
          <a:p>
            <a:pPr>
              <a:lnSpc>
                <a:spcPct val="90000"/>
              </a:lnSpc>
              <a:spcBef>
                <a:spcPts val="1200"/>
              </a:spcBef>
              <a:spcAft>
                <a:spcPts val="1200"/>
              </a:spcAft>
              <a:defRPr/>
            </a:pPr>
            <a:r>
              <a:rPr lang="en-US" sz="1900" b="1">
                <a:solidFill>
                  <a:srgbClr val="262626"/>
                </a:solidFill>
                <a:highlight>
                  <a:srgbClr val="FFFF00"/>
                </a:highlight>
                <a:latin typeface="Segoe UI"/>
                <a:ea typeface="+mn-lt"/>
                <a:cs typeface="Segoe UI"/>
              </a:rPr>
              <a:t>Execution Approach</a:t>
            </a:r>
            <a:endParaRPr lang="en-US" sz="2000" b="1">
              <a:solidFill>
                <a:schemeClr val="tx1"/>
              </a:solidFill>
            </a:endParaRPr>
          </a:p>
          <a:p>
            <a:pPr>
              <a:lnSpc>
                <a:spcPct val="90000"/>
              </a:lnSpc>
              <a:spcBef>
                <a:spcPts val="1200"/>
              </a:spcBef>
              <a:spcAft>
                <a:spcPts val="1200"/>
              </a:spcAft>
              <a:defRPr/>
            </a:pPr>
            <a:r>
              <a:rPr lang="en-US" sz="2000" b="1">
                <a:solidFill>
                  <a:srgbClr val="262626"/>
                </a:solidFill>
                <a:latin typeface="Segoe UI"/>
                <a:ea typeface="+mn-lt"/>
                <a:cs typeface="Segoe UI"/>
              </a:rPr>
              <a:t>Our Experience</a:t>
            </a:r>
            <a:endParaRPr lang="en-US" sz="2000" b="1">
              <a:solidFill>
                <a:schemeClr val="tx1"/>
              </a:solidFill>
            </a:endParaRPr>
          </a:p>
          <a:p>
            <a:pPr>
              <a:lnSpc>
                <a:spcPct val="90000"/>
              </a:lnSpc>
              <a:spcBef>
                <a:spcPts val="1200"/>
              </a:spcBef>
              <a:spcAft>
                <a:spcPts val="1200"/>
              </a:spcAft>
              <a:defRPr/>
            </a:pPr>
            <a:r>
              <a:rPr lang="en-US" sz="1900" b="1">
                <a:solidFill>
                  <a:srgbClr val="262626"/>
                </a:solidFill>
                <a:latin typeface="Segoe UI"/>
                <a:ea typeface="+mn-lt"/>
                <a:cs typeface="Segoe UI"/>
              </a:rPr>
              <a:t>Why Happiest minds? </a:t>
            </a:r>
            <a:r>
              <a:rPr lang="en-US" sz="1900" b="1">
                <a:solidFill>
                  <a:srgbClr val="FF0000"/>
                </a:solidFill>
                <a:latin typeface="Segoe UI"/>
                <a:ea typeface="+mn-lt"/>
                <a:cs typeface="Segoe UI"/>
              </a:rPr>
              <a:t>(Slide to be shared)</a:t>
            </a:r>
          </a:p>
          <a:p>
            <a:pPr>
              <a:lnSpc>
                <a:spcPct val="90000"/>
              </a:lnSpc>
              <a:spcBef>
                <a:spcPts val="1200"/>
              </a:spcBef>
              <a:spcAft>
                <a:spcPts val="1200"/>
              </a:spcAft>
              <a:defRPr/>
            </a:pPr>
            <a:endParaRPr lang="en-US" sz="1900" b="1">
              <a:solidFill>
                <a:srgbClr val="262626"/>
              </a:solidFill>
              <a:latin typeface="Segoe UI"/>
              <a:ea typeface="+mn-lt"/>
              <a:cs typeface="Segoe UI"/>
            </a:endParaRPr>
          </a:p>
          <a:p>
            <a:endParaRPr lang="en-US" b="1">
              <a:solidFill>
                <a:schemeClr val="tx1"/>
              </a:solidFill>
            </a:endParaRPr>
          </a:p>
        </p:txBody>
      </p:sp>
    </p:spTree>
    <p:extLst>
      <p:ext uri="{BB962C8B-B14F-4D97-AF65-F5344CB8AC3E}">
        <p14:creationId xmlns:p14="http://schemas.microsoft.com/office/powerpoint/2010/main" val="2560630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20</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707886"/>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Our Expertise</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0847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BFFDC-E93E-0AC5-4E83-8505A1657CEC}"/>
              </a:ext>
            </a:extLst>
          </p:cNvPr>
          <p:cNvSpPr>
            <a:spLocks noGrp="1"/>
          </p:cNvSpPr>
          <p:nvPr>
            <p:ph type="body" idx="1"/>
          </p:nvPr>
        </p:nvSpPr>
        <p:spPr>
          <a:xfrm>
            <a:off x="379413" y="1914938"/>
            <a:ext cx="5615542" cy="639762"/>
          </a:xfrm>
        </p:spPr>
        <p:txBody>
          <a:bodyPr>
            <a:normAutofit/>
          </a:bodyPr>
          <a:lstStyle/>
          <a:p>
            <a:r>
              <a:rPr lang="en-US" sz="1800"/>
              <a:t>Predictive Asset Maintenance</a:t>
            </a:r>
          </a:p>
        </p:txBody>
      </p:sp>
      <p:sp>
        <p:nvSpPr>
          <p:cNvPr id="3" name="Content Placeholder 2">
            <a:extLst>
              <a:ext uri="{FF2B5EF4-FFF2-40B4-BE49-F238E27FC236}">
                <a16:creationId xmlns:a16="http://schemas.microsoft.com/office/drawing/2014/main" id="{A3670D23-9C82-E460-2FB3-161281E9BF47}"/>
              </a:ext>
            </a:extLst>
          </p:cNvPr>
          <p:cNvSpPr>
            <a:spLocks noGrp="1"/>
          </p:cNvSpPr>
          <p:nvPr>
            <p:ph sz="half" idx="2"/>
          </p:nvPr>
        </p:nvSpPr>
        <p:spPr>
          <a:xfrm>
            <a:off x="379413" y="3309730"/>
            <a:ext cx="5615542" cy="2938670"/>
          </a:xfrm>
        </p:spPr>
        <p:txBody>
          <a:bodyPr>
            <a:normAutofit/>
          </a:bodyPr>
          <a:lstStyle/>
          <a:p>
            <a:r>
              <a:rPr lang="en-US" sz="1600"/>
              <a:t>Happiest minds built IoT platform that stores, monitors, and analyses critical real time data.</a:t>
            </a:r>
          </a:p>
          <a:p>
            <a:r>
              <a:rPr lang="en-US" sz="1600"/>
              <a:t>200 measurables parameters</a:t>
            </a:r>
          </a:p>
          <a:p>
            <a:r>
              <a:rPr lang="en-US" sz="1600"/>
              <a:t>50 different metrics</a:t>
            </a:r>
          </a:p>
          <a:p>
            <a:endParaRPr lang="en-US" sz="1600"/>
          </a:p>
          <a:p>
            <a:endParaRPr lang="en-US" sz="1600"/>
          </a:p>
        </p:txBody>
      </p:sp>
      <p:sp>
        <p:nvSpPr>
          <p:cNvPr id="4" name="Text Placeholder 3">
            <a:extLst>
              <a:ext uri="{FF2B5EF4-FFF2-40B4-BE49-F238E27FC236}">
                <a16:creationId xmlns:a16="http://schemas.microsoft.com/office/drawing/2014/main" id="{1DB28497-D7A6-90BB-E756-7FD85C2A0D9C}"/>
              </a:ext>
            </a:extLst>
          </p:cNvPr>
          <p:cNvSpPr>
            <a:spLocks noGrp="1"/>
          </p:cNvSpPr>
          <p:nvPr>
            <p:ph type="body" sz="quarter" idx="3"/>
          </p:nvPr>
        </p:nvSpPr>
        <p:spPr>
          <a:xfrm>
            <a:off x="6191752" y="1914938"/>
            <a:ext cx="5617659" cy="639762"/>
          </a:xfrm>
        </p:spPr>
        <p:txBody>
          <a:bodyPr>
            <a:normAutofit/>
          </a:bodyPr>
          <a:lstStyle/>
          <a:p>
            <a:r>
              <a:rPr lang="en-US" sz="1800"/>
              <a:t>Hybrid &amp; Electric technology for class 8 trucks</a:t>
            </a:r>
          </a:p>
        </p:txBody>
      </p:sp>
      <p:sp>
        <p:nvSpPr>
          <p:cNvPr id="5" name="Content Placeholder 4">
            <a:extLst>
              <a:ext uri="{FF2B5EF4-FFF2-40B4-BE49-F238E27FC236}">
                <a16:creationId xmlns:a16="http://schemas.microsoft.com/office/drawing/2014/main" id="{E08F922E-824F-3F32-3E57-56C190327162}"/>
              </a:ext>
            </a:extLst>
          </p:cNvPr>
          <p:cNvSpPr>
            <a:spLocks noGrp="1"/>
          </p:cNvSpPr>
          <p:nvPr>
            <p:ph sz="quarter" idx="4"/>
          </p:nvPr>
        </p:nvSpPr>
        <p:spPr>
          <a:xfrm>
            <a:off x="6191752" y="3309730"/>
            <a:ext cx="5617659" cy="4343400"/>
          </a:xfrm>
        </p:spPr>
        <p:txBody>
          <a:bodyPr>
            <a:normAutofit/>
          </a:bodyPr>
          <a:lstStyle/>
          <a:p>
            <a:r>
              <a:rPr lang="en-US" sz="1600"/>
              <a:t>Implemented automation &amp; integration into the data lake (truck telemetry data, Truck Master data, Finance report Automation)</a:t>
            </a:r>
          </a:p>
          <a:p>
            <a:r>
              <a:rPr lang="en-US" sz="1600"/>
              <a:t>Evaluate fitment into COTS Product</a:t>
            </a:r>
          </a:p>
          <a:p>
            <a:r>
              <a:rPr lang="en-US" sz="1600"/>
              <a:t>Provide Guidance on OOTB projects</a:t>
            </a:r>
          </a:p>
          <a:p>
            <a:endParaRPr lang="en-US" sz="1600"/>
          </a:p>
        </p:txBody>
      </p:sp>
      <p:sp>
        <p:nvSpPr>
          <p:cNvPr id="6" name="Title 5">
            <a:extLst>
              <a:ext uri="{FF2B5EF4-FFF2-40B4-BE49-F238E27FC236}">
                <a16:creationId xmlns:a16="http://schemas.microsoft.com/office/drawing/2014/main" id="{D688137E-2D36-24B8-8645-367A441771EA}"/>
              </a:ext>
            </a:extLst>
          </p:cNvPr>
          <p:cNvSpPr>
            <a:spLocks noGrp="1"/>
          </p:cNvSpPr>
          <p:nvPr>
            <p:ph type="title"/>
          </p:nvPr>
        </p:nvSpPr>
        <p:spPr/>
        <p:txBody>
          <a:bodyPr/>
          <a:lstStyle/>
          <a:p>
            <a:r>
              <a:rPr lang="en-US"/>
              <a:t>Our Expertise</a:t>
            </a:r>
          </a:p>
        </p:txBody>
      </p:sp>
      <p:sp>
        <p:nvSpPr>
          <p:cNvPr id="7" name="Slide Number Placeholder 6">
            <a:extLst>
              <a:ext uri="{FF2B5EF4-FFF2-40B4-BE49-F238E27FC236}">
                <a16:creationId xmlns:a16="http://schemas.microsoft.com/office/drawing/2014/main" id="{FB4B05EE-6A45-565E-43FB-F79A11E465CB}"/>
              </a:ext>
            </a:extLst>
          </p:cNvPr>
          <p:cNvSpPr>
            <a:spLocks noGrp="1"/>
          </p:cNvSpPr>
          <p:nvPr>
            <p:ph type="sldNum" sz="quarter" idx="10"/>
          </p:nvPr>
        </p:nvSpPr>
        <p:spPr/>
        <p:txBody>
          <a:bodyPr/>
          <a:lstStyle/>
          <a:p>
            <a:fld id="{2ADF02F0-7A45-4BFB-A264-947079AA91A4}" type="slidenum">
              <a:rPr lang="en-US" smtClean="0"/>
              <a:pPr/>
              <a:t>21</a:t>
            </a:fld>
            <a:endParaRPr lang="en-US"/>
          </a:p>
        </p:txBody>
      </p:sp>
    </p:spTree>
    <p:extLst>
      <p:ext uri="{BB962C8B-B14F-4D97-AF65-F5344CB8AC3E}">
        <p14:creationId xmlns:p14="http://schemas.microsoft.com/office/powerpoint/2010/main" val="1685104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BFFDC-E93E-0AC5-4E83-8505A1657CEC}"/>
              </a:ext>
            </a:extLst>
          </p:cNvPr>
          <p:cNvSpPr>
            <a:spLocks noGrp="1"/>
          </p:cNvSpPr>
          <p:nvPr>
            <p:ph type="body" idx="1"/>
          </p:nvPr>
        </p:nvSpPr>
        <p:spPr>
          <a:xfrm>
            <a:off x="379413" y="1914938"/>
            <a:ext cx="5615542" cy="639762"/>
          </a:xfrm>
        </p:spPr>
        <p:txBody>
          <a:bodyPr>
            <a:normAutofit/>
          </a:bodyPr>
          <a:lstStyle/>
          <a:p>
            <a:r>
              <a:rPr lang="en-US" sz="1800"/>
              <a:t>ERP transformation for a Leading EV company</a:t>
            </a:r>
          </a:p>
        </p:txBody>
      </p:sp>
      <p:sp>
        <p:nvSpPr>
          <p:cNvPr id="3" name="Content Placeholder 2">
            <a:extLst>
              <a:ext uri="{FF2B5EF4-FFF2-40B4-BE49-F238E27FC236}">
                <a16:creationId xmlns:a16="http://schemas.microsoft.com/office/drawing/2014/main" id="{A3670D23-9C82-E460-2FB3-161281E9BF47}"/>
              </a:ext>
            </a:extLst>
          </p:cNvPr>
          <p:cNvSpPr>
            <a:spLocks noGrp="1"/>
          </p:cNvSpPr>
          <p:nvPr>
            <p:ph sz="half" idx="2"/>
          </p:nvPr>
        </p:nvSpPr>
        <p:spPr>
          <a:xfrm>
            <a:off x="379413" y="3309730"/>
            <a:ext cx="5615542" cy="2938670"/>
          </a:xfrm>
        </p:spPr>
        <p:txBody>
          <a:bodyPr>
            <a:normAutofit/>
          </a:bodyPr>
          <a:lstStyle/>
          <a:p>
            <a:r>
              <a:rPr lang="en-US" sz="1600"/>
              <a:t>Implemented end to end capabilities such as </a:t>
            </a:r>
          </a:p>
          <a:p>
            <a:r>
              <a:rPr lang="en-US" sz="1600"/>
              <a:t>Order to cash</a:t>
            </a:r>
          </a:p>
          <a:p>
            <a:r>
              <a:rPr lang="en-US" sz="1600"/>
              <a:t>Procure to Pay</a:t>
            </a:r>
          </a:p>
          <a:p>
            <a:pPr marL="0" indent="0">
              <a:buNone/>
            </a:pPr>
            <a:r>
              <a:rPr lang="en-US" sz="1600"/>
              <a:t>Helped provide greater control on </a:t>
            </a:r>
          </a:p>
          <a:p>
            <a:pPr marL="0" indent="0">
              <a:buNone/>
            </a:pPr>
            <a:r>
              <a:rPr lang="en-US" sz="1600"/>
              <a:t>Sales process</a:t>
            </a:r>
          </a:p>
          <a:p>
            <a:pPr marL="0" indent="0">
              <a:buNone/>
            </a:pPr>
            <a:r>
              <a:rPr lang="en-US" sz="1600"/>
              <a:t>Billing and tracking transparency</a:t>
            </a:r>
          </a:p>
          <a:p>
            <a:pPr marL="0" indent="0">
              <a:buNone/>
            </a:pPr>
            <a:endParaRPr lang="en-US" sz="1600"/>
          </a:p>
        </p:txBody>
      </p:sp>
      <p:sp>
        <p:nvSpPr>
          <p:cNvPr id="4" name="Text Placeholder 3">
            <a:extLst>
              <a:ext uri="{FF2B5EF4-FFF2-40B4-BE49-F238E27FC236}">
                <a16:creationId xmlns:a16="http://schemas.microsoft.com/office/drawing/2014/main" id="{1DB28497-D7A6-90BB-E756-7FD85C2A0D9C}"/>
              </a:ext>
            </a:extLst>
          </p:cNvPr>
          <p:cNvSpPr>
            <a:spLocks noGrp="1"/>
          </p:cNvSpPr>
          <p:nvPr>
            <p:ph type="body" sz="quarter" idx="3"/>
          </p:nvPr>
        </p:nvSpPr>
        <p:spPr>
          <a:xfrm>
            <a:off x="6191752" y="1914938"/>
            <a:ext cx="5617659" cy="639762"/>
          </a:xfrm>
        </p:spPr>
        <p:txBody>
          <a:bodyPr>
            <a:normAutofit/>
          </a:bodyPr>
          <a:lstStyle/>
          <a:p>
            <a:r>
              <a:rPr lang="en-US" sz="1800" b="1">
                <a:effectLst/>
                <a:latin typeface="Calibri" panose="020F0502020204030204" pitchFamily="34" charset="0"/>
                <a:ea typeface="Yu Gothic Light" panose="020B0300000000000000" pitchFamily="34" charset="-128"/>
              </a:rPr>
              <a:t>Targeted advertising &amp; stock out alerts at fuel stations</a:t>
            </a:r>
            <a:endParaRPr lang="en-US" sz="1800"/>
          </a:p>
        </p:txBody>
      </p:sp>
      <p:sp>
        <p:nvSpPr>
          <p:cNvPr id="5" name="Content Placeholder 4">
            <a:extLst>
              <a:ext uri="{FF2B5EF4-FFF2-40B4-BE49-F238E27FC236}">
                <a16:creationId xmlns:a16="http://schemas.microsoft.com/office/drawing/2014/main" id="{E08F922E-824F-3F32-3E57-56C190327162}"/>
              </a:ext>
            </a:extLst>
          </p:cNvPr>
          <p:cNvSpPr>
            <a:spLocks noGrp="1"/>
          </p:cNvSpPr>
          <p:nvPr>
            <p:ph sz="quarter" idx="4"/>
          </p:nvPr>
        </p:nvSpPr>
        <p:spPr>
          <a:xfrm>
            <a:off x="6191753" y="3309730"/>
            <a:ext cx="5617659" cy="4343400"/>
          </a:xfrm>
        </p:spPr>
        <p:txBody>
          <a:bodyPr>
            <a:normAutofit/>
          </a:bodyPr>
          <a:lstStyle/>
          <a:p>
            <a:r>
              <a:rPr lang="en-US" sz="1600"/>
              <a:t>Enable customer engagement at gas stations/EV charging stations</a:t>
            </a:r>
          </a:p>
          <a:p>
            <a:r>
              <a:rPr lang="en-US" sz="1600"/>
              <a:t>Supported product stock out identification &amp; notification</a:t>
            </a:r>
          </a:p>
          <a:p>
            <a:r>
              <a:rPr lang="en-US" sz="1600"/>
              <a:t>Provided a mechanism to display targeted ads on dispenser/Kiosk</a:t>
            </a:r>
          </a:p>
          <a:p>
            <a:r>
              <a:rPr lang="en-US" sz="1600"/>
              <a:t>Provided better inventory management</a:t>
            </a:r>
          </a:p>
        </p:txBody>
      </p:sp>
      <p:sp>
        <p:nvSpPr>
          <p:cNvPr id="6" name="Title 5">
            <a:extLst>
              <a:ext uri="{FF2B5EF4-FFF2-40B4-BE49-F238E27FC236}">
                <a16:creationId xmlns:a16="http://schemas.microsoft.com/office/drawing/2014/main" id="{D688137E-2D36-24B8-8645-367A441771EA}"/>
              </a:ext>
            </a:extLst>
          </p:cNvPr>
          <p:cNvSpPr>
            <a:spLocks noGrp="1"/>
          </p:cNvSpPr>
          <p:nvPr>
            <p:ph type="title"/>
          </p:nvPr>
        </p:nvSpPr>
        <p:spPr/>
        <p:txBody>
          <a:bodyPr/>
          <a:lstStyle/>
          <a:p>
            <a:r>
              <a:rPr lang="en-US"/>
              <a:t>Our Expertise</a:t>
            </a:r>
          </a:p>
        </p:txBody>
      </p:sp>
      <p:sp>
        <p:nvSpPr>
          <p:cNvPr id="7" name="Slide Number Placeholder 6">
            <a:extLst>
              <a:ext uri="{FF2B5EF4-FFF2-40B4-BE49-F238E27FC236}">
                <a16:creationId xmlns:a16="http://schemas.microsoft.com/office/drawing/2014/main" id="{FB4B05EE-6A45-565E-43FB-F79A11E465CB}"/>
              </a:ext>
            </a:extLst>
          </p:cNvPr>
          <p:cNvSpPr>
            <a:spLocks noGrp="1"/>
          </p:cNvSpPr>
          <p:nvPr>
            <p:ph type="sldNum" sz="quarter" idx="10"/>
          </p:nvPr>
        </p:nvSpPr>
        <p:spPr/>
        <p:txBody>
          <a:bodyPr/>
          <a:lstStyle/>
          <a:p>
            <a:fld id="{2ADF02F0-7A45-4BFB-A264-947079AA91A4}" type="slidenum">
              <a:rPr lang="en-US" smtClean="0"/>
              <a:pPr/>
              <a:t>22</a:t>
            </a:fld>
            <a:endParaRPr lang="en-US"/>
          </a:p>
        </p:txBody>
      </p:sp>
    </p:spTree>
    <p:extLst>
      <p:ext uri="{BB962C8B-B14F-4D97-AF65-F5344CB8AC3E}">
        <p14:creationId xmlns:p14="http://schemas.microsoft.com/office/powerpoint/2010/main" val="2311622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82C7DE-430F-0238-FEF4-840743FCFACD}"/>
              </a:ext>
            </a:extLst>
          </p:cNvPr>
          <p:cNvSpPr>
            <a:spLocks noGrp="1"/>
          </p:cNvSpPr>
          <p:nvPr>
            <p:ph type="body" sz="quarter" idx="11"/>
          </p:nvPr>
        </p:nvSpPr>
        <p:spPr>
          <a:xfrm>
            <a:off x="282176" y="4131535"/>
            <a:ext cx="4950835" cy="670864"/>
          </a:xfrm>
        </p:spPr>
        <p:txBody>
          <a:bodyPr>
            <a:normAutofit/>
          </a:bodyPr>
          <a:lstStyle/>
          <a:p>
            <a:r>
              <a:rPr lang="sv-SE"/>
              <a:t>Amit Kumar</a:t>
            </a:r>
          </a:p>
          <a:p>
            <a:r>
              <a:rPr lang="en-US" b="1"/>
              <a:t>Client Partner – Siemens</a:t>
            </a:r>
          </a:p>
        </p:txBody>
      </p:sp>
      <p:sp>
        <p:nvSpPr>
          <p:cNvPr id="5" name="Text Placeholder 2">
            <a:extLst>
              <a:ext uri="{FF2B5EF4-FFF2-40B4-BE49-F238E27FC236}">
                <a16:creationId xmlns:a16="http://schemas.microsoft.com/office/drawing/2014/main" id="{58B5E35D-4DB9-8D58-425D-B22D5541EF26}"/>
              </a:ext>
            </a:extLst>
          </p:cNvPr>
          <p:cNvSpPr>
            <a:spLocks noGrp="1"/>
          </p:cNvSpPr>
          <p:nvPr>
            <p:ph type="body" sz="quarter" idx="12"/>
          </p:nvPr>
        </p:nvSpPr>
        <p:spPr>
          <a:xfrm>
            <a:off x="282177" y="4889523"/>
            <a:ext cx="4140200" cy="443945"/>
          </a:xfrm>
        </p:spPr>
        <p:txBody>
          <a:bodyPr>
            <a:normAutofit fontScale="85000" lnSpcReduction="20000"/>
          </a:bodyPr>
          <a:lstStyle/>
          <a:p>
            <a:r>
              <a:rPr lang="en-US">
                <a:hlinkClick r:id="rId2"/>
              </a:rPr>
              <a:t>amit.kumar7@happiestminds.com</a:t>
            </a:r>
            <a:endParaRPr lang="en-US"/>
          </a:p>
          <a:p>
            <a:r>
              <a:rPr lang="en-US"/>
              <a:t>+1-4085719302</a:t>
            </a:r>
          </a:p>
        </p:txBody>
      </p:sp>
    </p:spTree>
    <p:extLst>
      <p:ext uri="{BB962C8B-B14F-4D97-AF65-F5344CB8AC3E}">
        <p14:creationId xmlns:p14="http://schemas.microsoft.com/office/powerpoint/2010/main" val="1444182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454641" y="2871996"/>
            <a:ext cx="3669328" cy="1323439"/>
          </a:xfrm>
          <a:prstGeom prst="rect">
            <a:avLst/>
          </a:prstGeom>
        </p:spPr>
        <p:txBody>
          <a:bodyPr wrap="square" lIns="91440" tIns="45720" rIns="91440" bIns="45720" anchor="t">
            <a:spAutoFit/>
          </a:bodyPr>
          <a:lstStyle/>
          <a:p>
            <a:r>
              <a:rPr lang="en-US" sz="4000">
                <a:solidFill>
                  <a:schemeClr val="bg1"/>
                </a:solidFill>
                <a:latin typeface="Segoe UI Semibold"/>
                <a:cs typeface="Segoe UI Semibold"/>
              </a:rPr>
              <a:t>Project Understanding</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040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panose="020B0502040204020203" pitchFamily="34" charset="0"/>
              </a:rPr>
              <a:t>Our Understanding of the Requirement</a:t>
            </a:r>
          </a:p>
        </p:txBody>
      </p:sp>
      <p:sp>
        <p:nvSpPr>
          <p:cNvPr id="18" name="Slide Number Placeholder 3"/>
          <p:cNvSpPr txBox="1">
            <a:spLocks/>
          </p:cNvSpPr>
          <p:nvPr/>
        </p:nvSpPr>
        <p:spPr bwMode="auto">
          <a:xfrm>
            <a:off x="9346355" y="6555252"/>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4</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C286447-0728-9F48-87AE-F97E28AF2B02}"/>
              </a:ext>
            </a:extLst>
          </p:cNvPr>
          <p:cNvSpPr txBox="1"/>
          <p:nvPr/>
        </p:nvSpPr>
        <p:spPr>
          <a:xfrm>
            <a:off x="225777" y="1330037"/>
            <a:ext cx="12062405" cy="7017306"/>
          </a:xfrm>
          <a:prstGeom prst="rect">
            <a:avLst/>
          </a:prstGeom>
          <a:noFill/>
        </p:spPr>
        <p:txBody>
          <a:bodyPr wrap="none" lIns="91440" tIns="45720" rIns="91440" bIns="45720" rtlCol="0" anchor="t">
            <a:spAutoFit/>
          </a:bodyPr>
          <a:lstStyle/>
          <a:p>
            <a:pPr marL="285750" indent="-285750" algn="just">
              <a:buFont typeface="Arial" panose="020B0604020202020204" pitchFamily="34" charset="0"/>
              <a:buChar char="•"/>
            </a:pPr>
            <a:r>
              <a:rPr lang="en-IN" sz="1600">
                <a:effectLst/>
              </a:rPr>
              <a:t>A system which can display warehouse data points encompassing Receipt, Binning, Picking, Inventory and Dispatch operations</a:t>
            </a:r>
          </a:p>
          <a:p>
            <a:pPr marL="285750" indent="-285750" algn="just">
              <a:buFont typeface="Arial" panose="020B0604020202020204" pitchFamily="34" charset="0"/>
              <a:buChar char="•"/>
            </a:pPr>
            <a:r>
              <a:rPr lang="en-IN" sz="1600"/>
              <a:t>Receipt</a:t>
            </a:r>
            <a:r>
              <a:rPr lang="en-IN" sz="1600">
                <a:solidFill>
                  <a:srgbClr val="3F3F3F"/>
                </a:solidFill>
              </a:rPr>
              <a:t> </a:t>
            </a:r>
            <a:r>
              <a:rPr lang="en-IN" sz="1600"/>
              <a:t>: receipt of material from different vendors with various datapoints captured involve the journey of a </a:t>
            </a:r>
          </a:p>
          <a:p>
            <a:pPr algn="just"/>
            <a:r>
              <a:rPr lang="en-IN" sz="1600"/>
              <a:t>     vehicle carrying the incoming material from MSIL In gate to MSIL Out gate via Dock In and Dock Out with varies filters</a:t>
            </a:r>
          </a:p>
          <a:p>
            <a:pPr marL="285750" indent="-285750" algn="just">
              <a:buFont typeface="Arial" panose="020B0604020202020204" pitchFamily="34" charset="0"/>
              <a:buChar char="•"/>
            </a:pPr>
            <a:r>
              <a:rPr lang="en-IN" sz="1600">
                <a:effectLst/>
              </a:rPr>
              <a:t>Statistics showing critical data points for dock management, part order status, rejection status, TAT monitoring, truck monitoring</a:t>
            </a:r>
            <a:r>
              <a:rPr lang="en-IN" sz="1600"/>
              <a:t> </a:t>
            </a:r>
          </a:p>
          <a:p>
            <a:pPr marL="285750" indent="-285750" algn="just">
              <a:buFont typeface="Arial" panose="020B0604020202020204" pitchFamily="34" charset="0"/>
              <a:buChar char="•"/>
            </a:pPr>
            <a:r>
              <a:rPr lang="en-IN" sz="1600">
                <a:effectLst/>
              </a:rPr>
              <a:t>Binning involves keeping the </a:t>
            </a:r>
            <a:r>
              <a:rPr lang="en-IN" sz="1600" err="1">
                <a:effectLst/>
              </a:rPr>
              <a:t>inwarded</a:t>
            </a:r>
            <a:r>
              <a:rPr lang="en-IN" sz="1600">
                <a:effectLst/>
              </a:rPr>
              <a:t> stock at respective locations, hence we need to track part order status,</a:t>
            </a:r>
          </a:p>
          <a:p>
            <a:pPr algn="just"/>
            <a:r>
              <a:rPr lang="en-IN" sz="1600"/>
              <a:t>     </a:t>
            </a:r>
            <a:r>
              <a:rPr lang="en-IN" sz="1600">
                <a:effectLst/>
              </a:rPr>
              <a:t>oldest pending date status and binned carton status </a:t>
            </a:r>
          </a:p>
          <a:p>
            <a:pPr marL="285750" indent="-285750" algn="just">
              <a:buFont typeface="Arial" panose="020B0604020202020204" pitchFamily="34" charset="0"/>
              <a:buChar char="•"/>
            </a:pPr>
            <a:r>
              <a:rPr lang="en-IN" sz="1600">
                <a:effectLst/>
              </a:rPr>
              <a:t>Picking involves picking the required material from respective locations based on the pick list generated where it also becomes</a:t>
            </a:r>
          </a:p>
          <a:p>
            <a:pPr algn="just"/>
            <a:r>
              <a:rPr lang="en-IN" sz="1600"/>
              <a:t>     </a:t>
            </a:r>
            <a:r>
              <a:rPr lang="en-IN" sz="1600">
                <a:effectLst/>
              </a:rPr>
              <a:t>important to track VOR (vehicle off road) orders </a:t>
            </a:r>
          </a:p>
          <a:p>
            <a:pPr marL="285750" indent="-285750" algn="just">
              <a:buFont typeface="Arial" panose="020B0604020202020204" pitchFamily="34" charset="0"/>
              <a:buChar char="•"/>
            </a:pPr>
            <a:r>
              <a:rPr lang="en-IN" sz="1600">
                <a:effectLst/>
              </a:rPr>
              <a:t>System based Storage Capacity Dashboard to be made using </a:t>
            </a:r>
            <a:r>
              <a:rPr lang="en-IN" sz="1600" err="1">
                <a:effectLst/>
              </a:rPr>
              <a:t>SKU_Master</a:t>
            </a:r>
            <a:r>
              <a:rPr lang="en-IN" sz="1600">
                <a:effectLst/>
              </a:rPr>
              <a:t>, CMT and Inventory by Location reports</a:t>
            </a:r>
            <a:r>
              <a:rPr lang="en-IN" sz="1600"/>
              <a:t> </a:t>
            </a:r>
          </a:p>
          <a:p>
            <a:pPr marL="285750" indent="-285750" algn="just">
              <a:buFont typeface="Arial" panose="020B0604020202020204" pitchFamily="34" charset="0"/>
              <a:buChar char="•"/>
            </a:pPr>
            <a:r>
              <a:rPr lang="en-IN" sz="1600">
                <a:effectLst/>
              </a:rPr>
              <a:t>Inventory management is important to ensure live visibility of the stock in order to efficiently serve the orders.</a:t>
            </a:r>
            <a:r>
              <a:rPr lang="en-IN" sz="1600"/>
              <a:t> </a:t>
            </a:r>
            <a:endParaRPr lang="en-IN" sz="1600">
              <a:effectLst/>
            </a:endParaRPr>
          </a:p>
          <a:p>
            <a:pPr marL="285750" indent="-285750" algn="just">
              <a:buFont typeface="Arial" panose="020B0604020202020204" pitchFamily="34" charset="0"/>
              <a:buChar char="•"/>
            </a:pPr>
            <a:r>
              <a:rPr lang="en-IN" sz="1600">
                <a:effectLst/>
              </a:rPr>
              <a:t>Post picking and consolidation, the material must be loaded and dispatched to respective consignees</a:t>
            </a:r>
            <a:r>
              <a:rPr lang="en-IN" sz="1600"/>
              <a:t> </a:t>
            </a:r>
            <a:endParaRPr lang="en-IN" sz="1600">
              <a:effectLst/>
            </a:endParaRPr>
          </a:p>
          <a:p>
            <a:pPr algn="just">
              <a:buFont typeface="Arial" panose="020B0604020202020204" pitchFamily="34" charset="0"/>
              <a:buChar char="•"/>
            </a:pPr>
            <a:r>
              <a:rPr lang="en-IN" sz="1600"/>
              <a:t>   </a:t>
            </a:r>
            <a:r>
              <a:rPr lang="en-IN" sz="1600">
                <a:effectLst/>
              </a:rPr>
              <a:t> The important data parameters to be tracked are vehicle gate </a:t>
            </a:r>
            <a:r>
              <a:rPr lang="en-IN" sz="1600"/>
              <a:t>in and </a:t>
            </a:r>
            <a:r>
              <a:rPr lang="en-IN" sz="1600">
                <a:effectLst/>
              </a:rPr>
              <a:t>gate out time, dock in and dock</a:t>
            </a:r>
            <a:r>
              <a:rPr lang="en-IN" sz="1600"/>
              <a:t> </a:t>
            </a:r>
            <a:endParaRPr lang="en-IN" sz="1600">
              <a:effectLst/>
              <a:cs typeface="Segoe UI"/>
            </a:endParaRPr>
          </a:p>
          <a:p>
            <a:pPr algn="just"/>
            <a:r>
              <a:rPr lang="en-IN" sz="1600">
                <a:effectLst/>
              </a:rPr>
              <a:t>     out timings, sequence number, TAT, order picking status </a:t>
            </a:r>
          </a:p>
          <a:p>
            <a:pPr marL="285750" indent="-285750" algn="just">
              <a:buFont typeface="Arial" panose="020B0604020202020204" pitchFamily="34" charset="0"/>
              <a:buChar char="•"/>
            </a:pPr>
            <a:r>
              <a:rPr lang="en-IN" sz="1600">
                <a:effectLst/>
              </a:rPr>
              <a:t>The user will be enabled to use various filters like consignee, warehouse, transporter, location of </a:t>
            </a:r>
          </a:p>
          <a:p>
            <a:pPr algn="just"/>
            <a:r>
              <a:rPr lang="en-IN" sz="1600">
                <a:effectLst/>
              </a:rPr>
              <a:t>     vehicle and TAT </a:t>
            </a:r>
          </a:p>
          <a:p>
            <a:pPr marL="285750" indent="-285750" algn="just">
              <a:buFont typeface="Arial" panose="020B0604020202020204" pitchFamily="34" charset="0"/>
              <a:buChar char="•"/>
            </a:pPr>
            <a:r>
              <a:rPr lang="en-IN" sz="1600"/>
              <a:t>From </a:t>
            </a:r>
            <a:r>
              <a:rPr lang="en-IN" sz="1600" b="0">
                <a:effectLst/>
              </a:rPr>
              <a:t>CL03 / WMS / SMART / SPACE data sources respective data sets are retrieved on regular interval for live tracking</a:t>
            </a:r>
            <a:endParaRPr lang="en-IN" sz="1600"/>
          </a:p>
          <a:p>
            <a:pPr marL="285750" indent="-285750" algn="just">
              <a:buFont typeface="Arial" panose="020B0604020202020204" pitchFamily="34" charset="0"/>
              <a:buChar char="•"/>
            </a:pPr>
            <a:endParaRPr lang="en-IN" sz="1400">
              <a:effectLst/>
            </a:endParaRPr>
          </a:p>
          <a:p>
            <a:pPr marL="285750" indent="-285750">
              <a:buFont typeface="Arial" panose="020B0604020202020204" pitchFamily="34" charset="0"/>
              <a:buChar char="•"/>
            </a:pPr>
            <a:endParaRPr lang="en-IN" sz="1800">
              <a:effectLst/>
              <a:latin typeface="SymbolMT"/>
            </a:endParaRPr>
          </a:p>
          <a:p>
            <a:pPr marL="285750" indent="-285750">
              <a:buFont typeface="Arial" panose="020B0604020202020204" pitchFamily="34" charset="0"/>
              <a:buChar char="•"/>
            </a:pPr>
            <a:endParaRPr lang="en-IN" sz="1800">
              <a:effectLst/>
              <a:latin typeface="SymbolMT"/>
            </a:endParaRPr>
          </a:p>
          <a:p>
            <a:pPr marL="285750" indent="-285750">
              <a:buFont typeface="Arial" panose="020B0604020202020204" pitchFamily="34" charset="0"/>
              <a:buChar char="•"/>
            </a:pPr>
            <a:endParaRPr lang="en-IN" sz="1400">
              <a:effectLst/>
              <a:latin typeface="SymbolMT"/>
            </a:endParaRPr>
          </a:p>
          <a:p>
            <a:pPr marL="285750" indent="-285750">
              <a:buFont typeface="Arial" panose="020B0604020202020204" pitchFamily="34" charset="0"/>
              <a:buChar char="•"/>
            </a:pPr>
            <a:endParaRPr lang="en-IN" sz="1400">
              <a:effectLst/>
              <a:latin typeface="SymbolMT"/>
            </a:endParaRPr>
          </a:p>
          <a:p>
            <a:pPr marL="285750" indent="-285750">
              <a:buFont typeface="Arial" panose="020B0604020202020204" pitchFamily="34" charset="0"/>
              <a:buChar char="•"/>
            </a:pPr>
            <a:endParaRPr lang="en-IN" sz="1400">
              <a:latin typeface="Calibri" panose="020F0502020204030204" pitchFamily="34" charset="0"/>
            </a:endParaRPr>
          </a:p>
          <a:p>
            <a:endParaRPr lang="en-IN" sz="1400">
              <a:latin typeface="Calibri" panose="020F0502020204030204" pitchFamily="34" charset="0"/>
            </a:endParaRPr>
          </a:p>
          <a:p>
            <a:pPr marL="285750" indent="-285750">
              <a:buFont typeface="Arial" panose="020B0604020202020204" pitchFamily="34" charset="0"/>
              <a:buChar char="•"/>
            </a:pPr>
            <a:endParaRPr lang="en-IN" sz="1800">
              <a:effectLst/>
              <a:latin typeface="SymbolMT"/>
            </a:endParaRP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sz="1800">
                <a:effectLst/>
                <a:latin typeface="Calibri" panose="020F0502020204030204" pitchFamily="34" charset="0"/>
              </a:rPr>
              <a:t> </a:t>
            </a:r>
            <a:endParaRPr lang="en-IN"/>
          </a:p>
          <a:p>
            <a:endParaRPr lang="en-US"/>
          </a:p>
        </p:txBody>
      </p:sp>
    </p:spTree>
    <p:extLst>
      <p:ext uri="{BB962C8B-B14F-4D97-AF65-F5344CB8AC3E}">
        <p14:creationId xmlns:p14="http://schemas.microsoft.com/office/powerpoint/2010/main" val="3288565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E8D447-1406-8C1A-6184-968FC7E4C28A}"/>
              </a:ext>
            </a:extLst>
          </p:cNvPr>
          <p:cNvSpPr>
            <a:spLocks noGrp="1"/>
          </p:cNvSpPr>
          <p:nvPr>
            <p:ph type="body" idx="1"/>
          </p:nvPr>
        </p:nvSpPr>
        <p:spPr/>
        <p:txBody>
          <a:bodyPr/>
          <a:lstStyle/>
          <a:p>
            <a:r>
              <a:rPr lang="en-US"/>
              <a:t>In Scope</a:t>
            </a:r>
          </a:p>
        </p:txBody>
      </p:sp>
      <p:sp>
        <p:nvSpPr>
          <p:cNvPr id="3" name="Content Placeholder 2">
            <a:extLst>
              <a:ext uri="{FF2B5EF4-FFF2-40B4-BE49-F238E27FC236}">
                <a16:creationId xmlns:a16="http://schemas.microsoft.com/office/drawing/2014/main" id="{24DBE31A-D71D-95F7-3055-BAF20EA4EADF}"/>
              </a:ext>
            </a:extLst>
          </p:cNvPr>
          <p:cNvSpPr>
            <a:spLocks noGrp="1"/>
          </p:cNvSpPr>
          <p:nvPr>
            <p:ph sz="half" idx="2"/>
          </p:nvPr>
        </p:nvSpPr>
        <p:spPr/>
        <p:txBody>
          <a:bodyPr>
            <a:normAutofit/>
          </a:bodyPr>
          <a:lstStyle/>
          <a:p>
            <a:r>
              <a:rPr lang="en-US" sz="1600"/>
              <a:t>Design &amp; Development of Smart Spars Digital Twin</a:t>
            </a:r>
          </a:p>
          <a:p>
            <a:r>
              <a:rPr lang="en-US" sz="1600"/>
              <a:t>Consumer web application</a:t>
            </a:r>
          </a:p>
          <a:p>
            <a:r>
              <a:rPr lang="en-US" sz="1600"/>
              <a:t>Infrastructure on AWS cloud</a:t>
            </a:r>
          </a:p>
          <a:p>
            <a:r>
              <a:rPr lang="en-US" sz="1600"/>
              <a:t>Functional &amp; Performance Testing</a:t>
            </a:r>
          </a:p>
          <a:p>
            <a:r>
              <a:rPr lang="en-US" sz="1600"/>
              <a:t>API Test Automation </a:t>
            </a:r>
          </a:p>
          <a:p>
            <a:r>
              <a:rPr lang="en-US" sz="1600"/>
              <a:t>Application Security</a:t>
            </a:r>
          </a:p>
          <a:p>
            <a:pPr marL="0" indent="0">
              <a:buNone/>
            </a:pPr>
            <a:endParaRPr lang="en-US" sz="1600"/>
          </a:p>
        </p:txBody>
      </p:sp>
      <p:sp>
        <p:nvSpPr>
          <p:cNvPr id="4" name="Text Placeholder 3">
            <a:extLst>
              <a:ext uri="{FF2B5EF4-FFF2-40B4-BE49-F238E27FC236}">
                <a16:creationId xmlns:a16="http://schemas.microsoft.com/office/drawing/2014/main" id="{B94F6D64-CB77-4266-35DE-288467149C8C}"/>
              </a:ext>
            </a:extLst>
          </p:cNvPr>
          <p:cNvSpPr>
            <a:spLocks noGrp="1"/>
          </p:cNvSpPr>
          <p:nvPr>
            <p:ph type="body" sz="quarter" idx="3"/>
          </p:nvPr>
        </p:nvSpPr>
        <p:spPr/>
        <p:txBody>
          <a:bodyPr/>
          <a:lstStyle/>
          <a:p>
            <a:r>
              <a:rPr lang="en-US"/>
              <a:t>Out of Scope</a:t>
            </a:r>
          </a:p>
        </p:txBody>
      </p:sp>
      <p:sp>
        <p:nvSpPr>
          <p:cNvPr id="5" name="Content Placeholder 4">
            <a:extLst>
              <a:ext uri="{FF2B5EF4-FFF2-40B4-BE49-F238E27FC236}">
                <a16:creationId xmlns:a16="http://schemas.microsoft.com/office/drawing/2014/main" id="{9000C88C-C31D-B620-0385-AAFED70D0A7F}"/>
              </a:ext>
            </a:extLst>
          </p:cNvPr>
          <p:cNvSpPr>
            <a:spLocks noGrp="1"/>
          </p:cNvSpPr>
          <p:nvPr>
            <p:ph sz="quarter" idx="4"/>
          </p:nvPr>
        </p:nvSpPr>
        <p:spPr/>
        <p:txBody>
          <a:bodyPr>
            <a:normAutofit/>
          </a:bodyPr>
          <a:lstStyle/>
          <a:p>
            <a:r>
              <a:rPr lang="en-IN" sz="1800" b="0">
                <a:effectLst/>
                <a:latin typeface="Calibri" panose="020F0502020204030204" pitchFamily="34" charset="0"/>
              </a:rPr>
              <a:t>CL03 / WMS / SMART / SPACE Data push from stream</a:t>
            </a:r>
            <a:endParaRPr lang="en-IN" sz="1200"/>
          </a:p>
          <a:p>
            <a:r>
              <a:rPr lang="en-US" sz="1600"/>
              <a:t>UI/UX Design</a:t>
            </a:r>
          </a:p>
          <a:p>
            <a:r>
              <a:rPr lang="en-US" sz="1600"/>
              <a:t>Testing Simulators</a:t>
            </a:r>
          </a:p>
          <a:p>
            <a:r>
              <a:rPr lang="en-US" sz="1600"/>
              <a:t>UI test Automation</a:t>
            </a:r>
          </a:p>
          <a:p>
            <a:r>
              <a:rPr lang="en-US" sz="1600"/>
              <a:t>User manual, SOP, Run book</a:t>
            </a:r>
          </a:p>
          <a:p>
            <a:r>
              <a:rPr lang="en-US" sz="1600"/>
              <a:t>PEN Testing</a:t>
            </a:r>
          </a:p>
          <a:p>
            <a:r>
              <a:rPr lang="en-US" sz="1600"/>
              <a:t>Building Data lake from Source data set</a:t>
            </a:r>
          </a:p>
          <a:p>
            <a:r>
              <a:rPr lang="en-US" sz="1600"/>
              <a:t>Build a Digital twin platform </a:t>
            </a:r>
          </a:p>
          <a:p>
            <a:endParaRPr lang="en-US" sz="1600"/>
          </a:p>
        </p:txBody>
      </p:sp>
      <p:sp>
        <p:nvSpPr>
          <p:cNvPr id="6" name="Title 5">
            <a:extLst>
              <a:ext uri="{FF2B5EF4-FFF2-40B4-BE49-F238E27FC236}">
                <a16:creationId xmlns:a16="http://schemas.microsoft.com/office/drawing/2014/main" id="{71BBED65-752E-D54A-2FB3-0441F73220E2}"/>
              </a:ext>
            </a:extLst>
          </p:cNvPr>
          <p:cNvSpPr>
            <a:spLocks noGrp="1"/>
          </p:cNvSpPr>
          <p:nvPr>
            <p:ph type="title"/>
          </p:nvPr>
        </p:nvSpPr>
        <p:spPr/>
        <p:txBody>
          <a:bodyPr/>
          <a:lstStyle/>
          <a:p>
            <a:r>
              <a:rPr lang="en-US"/>
              <a:t>Scope of the Project</a:t>
            </a:r>
          </a:p>
        </p:txBody>
      </p:sp>
      <p:sp>
        <p:nvSpPr>
          <p:cNvPr id="7" name="Slide Number Placeholder 6">
            <a:extLst>
              <a:ext uri="{FF2B5EF4-FFF2-40B4-BE49-F238E27FC236}">
                <a16:creationId xmlns:a16="http://schemas.microsoft.com/office/drawing/2014/main" id="{4F3BF155-2C6C-12A9-7DA1-D7AFA95676F2}"/>
              </a:ext>
            </a:extLst>
          </p:cNvPr>
          <p:cNvSpPr>
            <a:spLocks noGrp="1"/>
          </p:cNvSpPr>
          <p:nvPr>
            <p:ph type="sldNum" sz="quarter" idx="10"/>
          </p:nvPr>
        </p:nvSpPr>
        <p:spPr/>
        <p:txBody>
          <a:bodyPr/>
          <a:lstStyle/>
          <a:p>
            <a:fld id="{2ADF02F0-7A45-4BFB-A264-947079AA91A4}" type="slidenum">
              <a:rPr lang="en-US" smtClean="0"/>
              <a:pPr/>
              <a:t>5</a:t>
            </a:fld>
            <a:endParaRPr lang="en-US"/>
          </a:p>
        </p:txBody>
      </p:sp>
    </p:spTree>
    <p:extLst>
      <p:ext uri="{BB962C8B-B14F-4D97-AF65-F5344CB8AC3E}">
        <p14:creationId xmlns:p14="http://schemas.microsoft.com/office/powerpoint/2010/main" val="2236500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5D684F-1E37-F1FD-2667-CE89F07B993F}"/>
              </a:ext>
            </a:extLst>
          </p:cNvPr>
          <p:cNvSpPr>
            <a:spLocks noGrp="1"/>
          </p:cNvSpPr>
          <p:nvPr>
            <p:ph type="body" sz="quarter" idx="15"/>
          </p:nvPr>
        </p:nvSpPr>
        <p:spPr/>
        <p:txBody>
          <a:bodyPr/>
          <a:lstStyle/>
          <a:p>
            <a:r>
              <a:rPr lang="en-US"/>
              <a:t>Assumptions</a:t>
            </a:r>
          </a:p>
        </p:txBody>
      </p:sp>
      <p:sp>
        <p:nvSpPr>
          <p:cNvPr id="3" name="Slide Number Placeholder 2">
            <a:extLst>
              <a:ext uri="{FF2B5EF4-FFF2-40B4-BE49-F238E27FC236}">
                <a16:creationId xmlns:a16="http://schemas.microsoft.com/office/drawing/2014/main" id="{0A5F78C8-8453-34CC-2F26-BC0E6028664A}"/>
              </a:ext>
            </a:extLst>
          </p:cNvPr>
          <p:cNvSpPr>
            <a:spLocks noGrp="1"/>
          </p:cNvSpPr>
          <p:nvPr>
            <p:ph type="sldNum" sz="quarter" idx="21"/>
          </p:nvPr>
        </p:nvSpPr>
        <p:spPr/>
        <p:txBody>
          <a:bodyPr/>
          <a:lstStyle/>
          <a:p>
            <a:fld id="{2ADF02F0-7A45-4BFB-A264-947079AA91A4}" type="slidenum">
              <a:rPr lang="en-US" smtClean="0"/>
              <a:t>6</a:t>
            </a:fld>
            <a:endParaRPr lang="en-US"/>
          </a:p>
        </p:txBody>
      </p:sp>
      <p:sp>
        <p:nvSpPr>
          <p:cNvPr id="4" name="TextBox 3">
            <a:extLst>
              <a:ext uri="{FF2B5EF4-FFF2-40B4-BE49-F238E27FC236}">
                <a16:creationId xmlns:a16="http://schemas.microsoft.com/office/drawing/2014/main" id="{D2119690-FF1B-9817-FBFA-18F01618C36D}"/>
              </a:ext>
            </a:extLst>
          </p:cNvPr>
          <p:cNvSpPr txBox="1"/>
          <p:nvPr/>
        </p:nvSpPr>
        <p:spPr>
          <a:xfrm>
            <a:off x="173255" y="1251284"/>
            <a:ext cx="11771697" cy="2537105"/>
          </a:xfrm>
          <a:prstGeom prst="rect">
            <a:avLst/>
          </a:prstGeom>
          <a:noFill/>
        </p:spPr>
        <p:txBody>
          <a:bodyPr wrap="square" rtlCol="0">
            <a:spAutoFit/>
          </a:bodyPr>
          <a:lstStyle/>
          <a:p>
            <a:pPr marL="342900" indent="-342900">
              <a:lnSpc>
                <a:spcPct val="115000"/>
              </a:lnSpc>
              <a:buFont typeface="Symbol" panose="05050102010706020507" pitchFamily="18" charset="2"/>
              <a:buChar char=""/>
            </a:pPr>
            <a:r>
              <a:rPr lang="en-US" sz="1800">
                <a:effectLst/>
                <a:latin typeface="Calibri" panose="020F0502020204030204" pitchFamily="34" charset="0"/>
                <a:ea typeface="Yu Gothic Light" panose="020B0300000000000000" pitchFamily="34" charset="-128"/>
                <a:cs typeface="Times New Roman" panose="02020603050405020304" pitchFamily="18" charset="0"/>
              </a:rPr>
              <a:t>MSIL will provide the </a:t>
            </a:r>
            <a:r>
              <a:rPr lang="en-IN" sz="1800" b="0">
                <a:effectLst/>
                <a:latin typeface="Calibri" panose="020F0502020204030204" pitchFamily="34" charset="0"/>
              </a:rPr>
              <a:t>CL03 / WMS / SMART / SPACE </a:t>
            </a:r>
            <a:r>
              <a:rPr lang="en-US" sz="1800">
                <a:effectLst/>
                <a:latin typeface="Calibri" panose="020F0502020204030204" pitchFamily="34" charset="0"/>
                <a:ea typeface="Yu Gothic Light" panose="020B0300000000000000" pitchFamily="34" charset="-128"/>
                <a:cs typeface="Times New Roman" panose="02020603050405020304" pitchFamily="18" charset="0"/>
              </a:rPr>
              <a:t> required data source and access details to fetch data on regular interval.</a:t>
            </a:r>
          </a:p>
          <a:p>
            <a:pPr marL="342900" indent="-342900">
              <a:lnSpc>
                <a:spcPct val="115000"/>
              </a:lnSpc>
              <a:buFont typeface="Symbol" panose="05050102010706020507" pitchFamily="18" charset="2"/>
              <a:buChar char=""/>
            </a:pPr>
            <a:r>
              <a:rPr lang="en-US">
                <a:latin typeface="Calibri" panose="020F0502020204030204" pitchFamily="34" charset="0"/>
                <a:ea typeface="Yu Gothic Light" panose="020B0300000000000000" pitchFamily="34" charset="-128"/>
                <a:cs typeface="Times New Roman" panose="02020603050405020304" pitchFamily="18" charset="0"/>
              </a:rPr>
              <a:t>Live data refresh of Inventory, Binning, Receipt, Dispatch related data sets will be schedule intervals confirmation based on MSIL.</a:t>
            </a:r>
            <a:endParaRPr lang="en-US">
              <a:latin typeface="Calibri Light" panose="020F0302020204030204" pitchFamily="34" charset="0"/>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endParaRPr lang="en-US">
              <a:latin typeface="Calibri" panose="020F0502020204030204" pitchFamily="34" charset="0"/>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endParaRPr lang="en-US" sz="180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Tree>
    <p:extLst>
      <p:ext uri="{BB962C8B-B14F-4D97-AF65-F5344CB8AC3E}">
        <p14:creationId xmlns:p14="http://schemas.microsoft.com/office/powerpoint/2010/main" val="1498522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7</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System Architecture</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1253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5B774F13-274B-2D43-B14D-7298A3628149}"/>
              </a:ext>
            </a:extLst>
          </p:cNvPr>
          <p:cNvSpPr/>
          <p:nvPr/>
        </p:nvSpPr>
        <p:spPr>
          <a:xfrm>
            <a:off x="203613" y="1916695"/>
            <a:ext cx="2364061" cy="3238499"/>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2" name="Text Placeholder 1">
            <a:extLst>
              <a:ext uri="{FF2B5EF4-FFF2-40B4-BE49-F238E27FC236}">
                <a16:creationId xmlns:a16="http://schemas.microsoft.com/office/drawing/2014/main" id="{130B9687-7DFD-3B44-A54F-3FE041C56C72}"/>
              </a:ext>
            </a:extLst>
          </p:cNvPr>
          <p:cNvSpPr>
            <a:spLocks noGrp="1"/>
          </p:cNvSpPr>
          <p:nvPr>
            <p:ph type="body" sz="quarter" idx="15"/>
          </p:nvPr>
        </p:nvSpPr>
        <p:spPr>
          <a:xfrm>
            <a:off x="323851" y="-99483"/>
            <a:ext cx="9753599" cy="933450"/>
          </a:xfrm>
        </p:spPr>
        <p:txBody>
          <a:bodyPr/>
          <a:lstStyle/>
          <a:p>
            <a:r>
              <a:rPr lang="en-US"/>
              <a:t>System Architecture</a:t>
            </a:r>
            <a:endParaRPr lang="en-US">
              <a:solidFill>
                <a:srgbClr val="FF0000"/>
              </a:solidFill>
            </a:endParaRPr>
          </a:p>
        </p:txBody>
      </p:sp>
      <p:sp>
        <p:nvSpPr>
          <p:cNvPr id="83" name="Rectangle 82">
            <a:extLst>
              <a:ext uri="{FF2B5EF4-FFF2-40B4-BE49-F238E27FC236}">
                <a16:creationId xmlns:a16="http://schemas.microsoft.com/office/drawing/2014/main" id="{7C76BCC5-01BC-914B-9254-3DE3A70EB272}"/>
              </a:ext>
            </a:extLst>
          </p:cNvPr>
          <p:cNvSpPr/>
          <p:nvPr/>
        </p:nvSpPr>
        <p:spPr>
          <a:xfrm>
            <a:off x="2788096" y="865451"/>
            <a:ext cx="8867162" cy="4289743"/>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5" name="Rectangle 84">
            <a:extLst>
              <a:ext uri="{FF2B5EF4-FFF2-40B4-BE49-F238E27FC236}">
                <a16:creationId xmlns:a16="http://schemas.microsoft.com/office/drawing/2014/main" id="{B8FA9A94-3B05-6F45-B44C-C1A96913F1A9}"/>
              </a:ext>
            </a:extLst>
          </p:cNvPr>
          <p:cNvSpPr/>
          <p:nvPr/>
        </p:nvSpPr>
        <p:spPr>
          <a:xfrm>
            <a:off x="7261898" y="2299418"/>
            <a:ext cx="4251752" cy="2728164"/>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6" name="Rectangle 85">
            <a:extLst>
              <a:ext uri="{FF2B5EF4-FFF2-40B4-BE49-F238E27FC236}">
                <a16:creationId xmlns:a16="http://schemas.microsoft.com/office/drawing/2014/main" id="{1858775D-587C-3041-8875-9B0A9C646987}"/>
              </a:ext>
            </a:extLst>
          </p:cNvPr>
          <p:cNvSpPr/>
          <p:nvPr/>
        </p:nvSpPr>
        <p:spPr>
          <a:xfrm>
            <a:off x="3855693" y="1342473"/>
            <a:ext cx="2421946" cy="3528008"/>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7" name="Picture 8" descr="Image result for admin user icon">
            <a:extLst>
              <a:ext uri="{FF2B5EF4-FFF2-40B4-BE49-F238E27FC236}">
                <a16:creationId xmlns:a16="http://schemas.microsoft.com/office/drawing/2014/main" id="{C7419D19-E8B3-BE4C-9181-99E018FECA1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237" y="1110973"/>
            <a:ext cx="448446" cy="448446"/>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A7AC5B0-B30E-B64D-AC4B-1525FD5C26B8}"/>
              </a:ext>
            </a:extLst>
          </p:cNvPr>
          <p:cNvSpPr txBox="1"/>
          <p:nvPr/>
        </p:nvSpPr>
        <p:spPr>
          <a:xfrm>
            <a:off x="1224494" y="699256"/>
            <a:ext cx="730855" cy="461665"/>
          </a:xfrm>
          <a:prstGeom prst="rect">
            <a:avLst/>
          </a:prstGeom>
          <a:noFill/>
        </p:spPr>
        <p:txBody>
          <a:bodyPr wrap="square" rtlCol="0">
            <a:spAutoFit/>
          </a:bodyPr>
          <a:lstStyle/>
          <a:p>
            <a:pPr algn="ctr" defTabSz="1228855"/>
            <a:r>
              <a:rPr lang="en-US" sz="1200">
                <a:solidFill>
                  <a:srgbClr val="000000"/>
                </a:solidFill>
                <a:cs typeface="Calibri" panose="020F0502020204030204" pitchFamily="34" charset="0"/>
              </a:rPr>
              <a:t>Admin User</a:t>
            </a:r>
          </a:p>
        </p:txBody>
      </p:sp>
      <p:cxnSp>
        <p:nvCxnSpPr>
          <p:cNvPr id="89" name="Straight Arrow Connector 88">
            <a:extLst>
              <a:ext uri="{FF2B5EF4-FFF2-40B4-BE49-F238E27FC236}">
                <a16:creationId xmlns:a16="http://schemas.microsoft.com/office/drawing/2014/main" id="{2FFD0667-89E8-AF4E-A451-DDC6FDA6C49E}"/>
              </a:ext>
            </a:extLst>
          </p:cNvPr>
          <p:cNvCxnSpPr>
            <a:cxnSpLocks/>
          </p:cNvCxnSpPr>
          <p:nvPr/>
        </p:nvCxnSpPr>
        <p:spPr>
          <a:xfrm>
            <a:off x="1591659" y="1558361"/>
            <a:ext cx="0" cy="358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92C5195-A76E-F24E-82E6-646AB1EA6A3A}"/>
              </a:ext>
            </a:extLst>
          </p:cNvPr>
          <p:cNvSpPr txBox="1"/>
          <p:nvPr/>
        </p:nvSpPr>
        <p:spPr>
          <a:xfrm>
            <a:off x="312838" y="2359088"/>
            <a:ext cx="2157300" cy="307777"/>
          </a:xfrm>
          <a:prstGeom prst="rect">
            <a:avLst/>
          </a:prstGeom>
          <a:solidFill>
            <a:schemeClr val="tx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Receipt</a:t>
            </a:r>
          </a:p>
        </p:txBody>
      </p:sp>
      <p:sp>
        <p:nvSpPr>
          <p:cNvPr id="91" name="TextBox 90">
            <a:extLst>
              <a:ext uri="{FF2B5EF4-FFF2-40B4-BE49-F238E27FC236}">
                <a16:creationId xmlns:a16="http://schemas.microsoft.com/office/drawing/2014/main" id="{64B3813C-3F06-464C-B787-FC54F52E418C}"/>
              </a:ext>
            </a:extLst>
          </p:cNvPr>
          <p:cNvSpPr txBox="1"/>
          <p:nvPr/>
        </p:nvSpPr>
        <p:spPr>
          <a:xfrm>
            <a:off x="305319" y="2825257"/>
            <a:ext cx="2157301" cy="307777"/>
          </a:xfrm>
          <a:prstGeom prst="rect">
            <a:avLst/>
          </a:prstGeom>
          <a:solidFill>
            <a:schemeClr val="tx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Binning/Inventory/Picking</a:t>
            </a:r>
          </a:p>
        </p:txBody>
      </p:sp>
      <p:sp>
        <p:nvSpPr>
          <p:cNvPr id="92" name="TextBox 91">
            <a:extLst>
              <a:ext uri="{FF2B5EF4-FFF2-40B4-BE49-F238E27FC236}">
                <a16:creationId xmlns:a16="http://schemas.microsoft.com/office/drawing/2014/main" id="{AD1E4E1F-04C8-8E43-B5B9-ACD737BD3B6E}"/>
              </a:ext>
            </a:extLst>
          </p:cNvPr>
          <p:cNvSpPr txBox="1"/>
          <p:nvPr/>
        </p:nvSpPr>
        <p:spPr>
          <a:xfrm>
            <a:off x="312838" y="3292884"/>
            <a:ext cx="2157300"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Dispatch</a:t>
            </a:r>
          </a:p>
        </p:txBody>
      </p:sp>
      <p:sp>
        <p:nvSpPr>
          <p:cNvPr id="93" name="TextBox 92">
            <a:extLst>
              <a:ext uri="{FF2B5EF4-FFF2-40B4-BE49-F238E27FC236}">
                <a16:creationId xmlns:a16="http://schemas.microsoft.com/office/drawing/2014/main" id="{0395C895-CF90-0441-83A1-A15D12A6B71D}"/>
              </a:ext>
            </a:extLst>
          </p:cNvPr>
          <p:cNvSpPr txBox="1"/>
          <p:nvPr/>
        </p:nvSpPr>
        <p:spPr>
          <a:xfrm>
            <a:off x="312838" y="3760206"/>
            <a:ext cx="2157300" cy="307777"/>
          </a:xfrm>
          <a:prstGeom prst="rect">
            <a:avLst/>
          </a:prstGeom>
          <a:solidFill>
            <a:schemeClr val="tx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RBAC – Configuration UI</a:t>
            </a:r>
          </a:p>
        </p:txBody>
      </p:sp>
      <p:sp>
        <p:nvSpPr>
          <p:cNvPr id="94" name="TextBox 93">
            <a:extLst>
              <a:ext uri="{FF2B5EF4-FFF2-40B4-BE49-F238E27FC236}">
                <a16:creationId xmlns:a16="http://schemas.microsoft.com/office/drawing/2014/main" id="{6F239C48-FDB7-9843-A9BE-907CF22D61AA}"/>
              </a:ext>
            </a:extLst>
          </p:cNvPr>
          <p:cNvSpPr txBox="1"/>
          <p:nvPr/>
        </p:nvSpPr>
        <p:spPr>
          <a:xfrm>
            <a:off x="312838" y="4234125"/>
            <a:ext cx="2180201"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Reports</a:t>
            </a:r>
          </a:p>
        </p:txBody>
      </p:sp>
      <p:pic>
        <p:nvPicPr>
          <p:cNvPr id="95" name="Content Placeholder 29">
            <a:extLst>
              <a:ext uri="{FF2B5EF4-FFF2-40B4-BE49-F238E27FC236}">
                <a16:creationId xmlns:a16="http://schemas.microsoft.com/office/drawing/2014/main" id="{85BBA194-E9BB-2343-BB32-830052B2EB9B}"/>
              </a:ext>
            </a:extLst>
          </p:cNvPr>
          <p:cNvPicPr>
            <a:picLocks noChangeAspect="1"/>
          </p:cNvPicPr>
          <p:nvPr/>
        </p:nvPicPr>
        <p:blipFill>
          <a:blip r:embed="rId4"/>
          <a:stretch>
            <a:fillRect/>
          </a:stretch>
        </p:blipFill>
        <p:spPr>
          <a:xfrm>
            <a:off x="1372519" y="4640366"/>
            <a:ext cx="414404" cy="398259"/>
          </a:xfrm>
          <a:prstGeom prst="rect">
            <a:avLst/>
          </a:prstGeom>
        </p:spPr>
      </p:pic>
      <p:pic>
        <p:nvPicPr>
          <p:cNvPr id="96" name="Picture 95">
            <a:extLst>
              <a:ext uri="{FF2B5EF4-FFF2-40B4-BE49-F238E27FC236}">
                <a16:creationId xmlns:a16="http://schemas.microsoft.com/office/drawing/2014/main" id="{0C1AE01F-7CE4-B644-BB9E-C3F1767C298A}"/>
              </a:ext>
            </a:extLst>
          </p:cNvPr>
          <p:cNvPicPr>
            <a:picLocks noChangeAspect="1"/>
          </p:cNvPicPr>
          <p:nvPr/>
        </p:nvPicPr>
        <p:blipFill>
          <a:blip r:embed="rId5"/>
          <a:stretch>
            <a:fillRect/>
          </a:stretch>
        </p:blipFill>
        <p:spPr>
          <a:xfrm>
            <a:off x="2097751" y="4666668"/>
            <a:ext cx="395288" cy="360915"/>
          </a:xfrm>
          <a:prstGeom prst="rect">
            <a:avLst/>
          </a:prstGeom>
        </p:spPr>
      </p:pic>
      <p:sp>
        <p:nvSpPr>
          <p:cNvPr id="97" name="TextBox 96">
            <a:extLst>
              <a:ext uri="{FF2B5EF4-FFF2-40B4-BE49-F238E27FC236}">
                <a16:creationId xmlns:a16="http://schemas.microsoft.com/office/drawing/2014/main" id="{517618E1-7412-4240-9689-AD63F3F244FE}"/>
              </a:ext>
            </a:extLst>
          </p:cNvPr>
          <p:cNvSpPr txBox="1"/>
          <p:nvPr/>
        </p:nvSpPr>
        <p:spPr>
          <a:xfrm>
            <a:off x="536727" y="1996238"/>
            <a:ext cx="2829237" cy="276999"/>
          </a:xfrm>
          <a:prstGeom prst="rect">
            <a:avLst/>
          </a:prstGeom>
          <a:noFill/>
        </p:spPr>
        <p:txBody>
          <a:bodyPr wrap="square" rtlCol="0">
            <a:spAutoFit/>
          </a:bodyPr>
          <a:lstStyle/>
          <a:p>
            <a:r>
              <a:rPr lang="en-IN" sz="1200" b="1"/>
              <a:t>Digital Twin Web App</a:t>
            </a:r>
          </a:p>
        </p:txBody>
      </p:sp>
      <p:sp>
        <p:nvSpPr>
          <p:cNvPr id="98" name="Cylinder 41">
            <a:extLst>
              <a:ext uri="{FF2B5EF4-FFF2-40B4-BE49-F238E27FC236}">
                <a16:creationId xmlns:a16="http://schemas.microsoft.com/office/drawing/2014/main" id="{412DF893-B62C-C34A-AF9A-28305F7AA5B4}"/>
              </a:ext>
            </a:extLst>
          </p:cNvPr>
          <p:cNvSpPr/>
          <p:nvPr/>
        </p:nvSpPr>
        <p:spPr>
          <a:xfrm>
            <a:off x="6621555" y="3178998"/>
            <a:ext cx="546457" cy="52613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n w="0"/>
                <a:solidFill>
                  <a:schemeClr val="tx1"/>
                </a:solidFill>
                <a:effectLst>
                  <a:outerShdw blurRad="38100" dist="19050" dir="2700000" algn="tl" rotWithShape="0">
                    <a:schemeClr val="dk1">
                      <a:alpha val="40000"/>
                    </a:schemeClr>
                  </a:outerShdw>
                </a:effectLst>
              </a:rPr>
              <a:t>DB</a:t>
            </a:r>
          </a:p>
        </p:txBody>
      </p:sp>
      <p:pic>
        <p:nvPicPr>
          <p:cNvPr id="99" name="Picture 98">
            <a:extLst>
              <a:ext uri="{FF2B5EF4-FFF2-40B4-BE49-F238E27FC236}">
                <a16:creationId xmlns:a16="http://schemas.microsoft.com/office/drawing/2014/main" id="{44C45F42-8397-814A-B468-B02548C8E24E}"/>
              </a:ext>
            </a:extLst>
          </p:cNvPr>
          <p:cNvPicPr>
            <a:picLocks noChangeAspect="1"/>
          </p:cNvPicPr>
          <p:nvPr/>
        </p:nvPicPr>
        <p:blipFill>
          <a:blip r:embed="rId6"/>
          <a:stretch>
            <a:fillRect/>
          </a:stretch>
        </p:blipFill>
        <p:spPr>
          <a:xfrm>
            <a:off x="6504216" y="4013967"/>
            <a:ext cx="638176" cy="596486"/>
          </a:xfrm>
          <a:prstGeom prst="rect">
            <a:avLst/>
          </a:prstGeom>
          <a:solidFill>
            <a:srgbClr val="FFFF00"/>
          </a:solidFill>
        </p:spPr>
      </p:pic>
      <p:sp>
        <p:nvSpPr>
          <p:cNvPr id="100" name="TextBox 99">
            <a:extLst>
              <a:ext uri="{FF2B5EF4-FFF2-40B4-BE49-F238E27FC236}">
                <a16:creationId xmlns:a16="http://schemas.microsoft.com/office/drawing/2014/main" id="{38ABEF93-16E3-484D-8423-EE26D21A84F1}"/>
              </a:ext>
            </a:extLst>
          </p:cNvPr>
          <p:cNvSpPr txBox="1"/>
          <p:nvPr/>
        </p:nvSpPr>
        <p:spPr>
          <a:xfrm>
            <a:off x="6348695" y="4620102"/>
            <a:ext cx="863925" cy="461665"/>
          </a:xfrm>
          <a:prstGeom prst="rect">
            <a:avLst/>
          </a:prstGeom>
          <a:solidFill>
            <a:schemeClr val="accent5">
              <a:lumMod val="40000"/>
              <a:lumOff val="60000"/>
            </a:schemeClr>
          </a:solidFill>
        </p:spPr>
        <p:txBody>
          <a:bodyPr wrap="square" rtlCol="0">
            <a:spAutoFit/>
          </a:bodyPr>
          <a:lstStyle/>
          <a:p>
            <a:pPr algn="ctr" defTabSz="1228855"/>
            <a:r>
              <a:rPr lang="en-US" sz="1200">
                <a:solidFill>
                  <a:srgbClr val="000000"/>
                </a:solidFill>
                <a:cs typeface="Calibri" panose="020F0502020204030204" pitchFamily="34" charset="0"/>
              </a:rPr>
              <a:t>Scheduled Jobs</a:t>
            </a:r>
          </a:p>
        </p:txBody>
      </p:sp>
      <p:sp>
        <p:nvSpPr>
          <p:cNvPr id="101" name="Rectangle: Rounded Corners 46">
            <a:extLst>
              <a:ext uri="{FF2B5EF4-FFF2-40B4-BE49-F238E27FC236}">
                <a16:creationId xmlns:a16="http://schemas.microsoft.com/office/drawing/2014/main" id="{ED9A8EC4-2F66-0947-9100-E19899628076}"/>
              </a:ext>
            </a:extLst>
          </p:cNvPr>
          <p:cNvSpPr/>
          <p:nvPr/>
        </p:nvSpPr>
        <p:spPr>
          <a:xfrm>
            <a:off x="3910877" y="1462646"/>
            <a:ext cx="2218064" cy="314780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ysClr val="windowText" lastClr="000000"/>
              </a:solidFill>
            </a:endParaRPr>
          </a:p>
        </p:txBody>
      </p:sp>
      <p:sp>
        <p:nvSpPr>
          <p:cNvPr id="102" name="TextBox 101">
            <a:extLst>
              <a:ext uri="{FF2B5EF4-FFF2-40B4-BE49-F238E27FC236}">
                <a16:creationId xmlns:a16="http://schemas.microsoft.com/office/drawing/2014/main" id="{15758081-44C1-5541-94BA-D08F4E5BFAC3}"/>
              </a:ext>
            </a:extLst>
          </p:cNvPr>
          <p:cNvSpPr txBox="1"/>
          <p:nvPr/>
        </p:nvSpPr>
        <p:spPr>
          <a:xfrm>
            <a:off x="3981400" y="1854613"/>
            <a:ext cx="1989170"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Receipt service APIs </a:t>
            </a:r>
          </a:p>
        </p:txBody>
      </p:sp>
      <p:sp>
        <p:nvSpPr>
          <p:cNvPr id="103" name="TextBox 102">
            <a:extLst>
              <a:ext uri="{FF2B5EF4-FFF2-40B4-BE49-F238E27FC236}">
                <a16:creationId xmlns:a16="http://schemas.microsoft.com/office/drawing/2014/main" id="{BA70ECF4-267E-DE4D-81EE-22471FD65E35}"/>
              </a:ext>
            </a:extLst>
          </p:cNvPr>
          <p:cNvSpPr txBox="1"/>
          <p:nvPr/>
        </p:nvSpPr>
        <p:spPr>
          <a:xfrm>
            <a:off x="3982870" y="2234474"/>
            <a:ext cx="1987700"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Binning &amp; Inventory</a:t>
            </a:r>
          </a:p>
        </p:txBody>
      </p:sp>
      <p:sp>
        <p:nvSpPr>
          <p:cNvPr id="104" name="TextBox 103">
            <a:extLst>
              <a:ext uri="{FF2B5EF4-FFF2-40B4-BE49-F238E27FC236}">
                <a16:creationId xmlns:a16="http://schemas.microsoft.com/office/drawing/2014/main" id="{5A40700D-273C-6944-8494-2AB8446E266C}"/>
              </a:ext>
            </a:extLst>
          </p:cNvPr>
          <p:cNvSpPr txBox="1"/>
          <p:nvPr/>
        </p:nvSpPr>
        <p:spPr>
          <a:xfrm>
            <a:off x="3994735" y="3442065"/>
            <a:ext cx="1963970" cy="307777"/>
          </a:xfrm>
          <a:prstGeom prst="rect">
            <a:avLst/>
          </a:prstGeom>
          <a:solidFill>
            <a:schemeClr val="tx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RBAC Service</a:t>
            </a:r>
          </a:p>
        </p:txBody>
      </p:sp>
      <p:sp>
        <p:nvSpPr>
          <p:cNvPr id="105" name="TextBox 104">
            <a:extLst>
              <a:ext uri="{FF2B5EF4-FFF2-40B4-BE49-F238E27FC236}">
                <a16:creationId xmlns:a16="http://schemas.microsoft.com/office/drawing/2014/main" id="{18566EBF-9B8B-604A-A995-51F94D53DD75}"/>
              </a:ext>
            </a:extLst>
          </p:cNvPr>
          <p:cNvSpPr txBox="1"/>
          <p:nvPr/>
        </p:nvSpPr>
        <p:spPr>
          <a:xfrm>
            <a:off x="3992583" y="3856092"/>
            <a:ext cx="1963970"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Report Service</a:t>
            </a:r>
          </a:p>
        </p:txBody>
      </p:sp>
      <p:sp>
        <p:nvSpPr>
          <p:cNvPr id="106" name="TextBox 105">
            <a:extLst>
              <a:ext uri="{FF2B5EF4-FFF2-40B4-BE49-F238E27FC236}">
                <a16:creationId xmlns:a16="http://schemas.microsoft.com/office/drawing/2014/main" id="{C92A4990-0419-0A46-A129-E200EF69CD70}"/>
              </a:ext>
            </a:extLst>
          </p:cNvPr>
          <p:cNvSpPr txBox="1"/>
          <p:nvPr/>
        </p:nvSpPr>
        <p:spPr>
          <a:xfrm>
            <a:off x="3994061" y="2641988"/>
            <a:ext cx="1982153"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Dispatch APIs</a:t>
            </a:r>
          </a:p>
        </p:txBody>
      </p:sp>
      <p:sp>
        <p:nvSpPr>
          <p:cNvPr id="107" name="TextBox 106">
            <a:extLst>
              <a:ext uri="{FF2B5EF4-FFF2-40B4-BE49-F238E27FC236}">
                <a16:creationId xmlns:a16="http://schemas.microsoft.com/office/drawing/2014/main" id="{06969026-22FE-FE40-8848-8F50A4E1CBAF}"/>
              </a:ext>
            </a:extLst>
          </p:cNvPr>
          <p:cNvSpPr txBox="1"/>
          <p:nvPr/>
        </p:nvSpPr>
        <p:spPr>
          <a:xfrm>
            <a:off x="3988417" y="3049329"/>
            <a:ext cx="1982153"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Notification Service</a:t>
            </a:r>
          </a:p>
        </p:txBody>
      </p:sp>
      <p:cxnSp>
        <p:nvCxnSpPr>
          <p:cNvPr id="108" name="Straight Arrow Connector 107">
            <a:extLst>
              <a:ext uri="{FF2B5EF4-FFF2-40B4-BE49-F238E27FC236}">
                <a16:creationId xmlns:a16="http://schemas.microsoft.com/office/drawing/2014/main" id="{B1352BB3-ABF0-8045-B55D-09CE5BD42AB1}"/>
              </a:ext>
            </a:extLst>
          </p:cNvPr>
          <p:cNvCxnSpPr>
            <a:cxnSpLocks/>
          </p:cNvCxnSpPr>
          <p:nvPr/>
        </p:nvCxnSpPr>
        <p:spPr>
          <a:xfrm>
            <a:off x="6235118" y="3488589"/>
            <a:ext cx="38997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BC7225C-24A3-034B-B736-8EA857ED6CAC}"/>
              </a:ext>
            </a:extLst>
          </p:cNvPr>
          <p:cNvCxnSpPr>
            <a:cxnSpLocks/>
          </p:cNvCxnSpPr>
          <p:nvPr/>
        </p:nvCxnSpPr>
        <p:spPr>
          <a:xfrm>
            <a:off x="7099904" y="4292708"/>
            <a:ext cx="374171"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CC7DB8C4-E970-2646-B9EA-3FB7DC55F349}"/>
              </a:ext>
            </a:extLst>
          </p:cNvPr>
          <p:cNvSpPr txBox="1"/>
          <p:nvPr/>
        </p:nvSpPr>
        <p:spPr>
          <a:xfrm>
            <a:off x="2357683" y="5634769"/>
            <a:ext cx="1483186" cy="307777"/>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400"/>
              <a:t>MSIL ADFS</a:t>
            </a:r>
          </a:p>
        </p:txBody>
      </p:sp>
      <p:sp>
        <p:nvSpPr>
          <p:cNvPr id="111" name="TextBox 110">
            <a:extLst>
              <a:ext uri="{FF2B5EF4-FFF2-40B4-BE49-F238E27FC236}">
                <a16:creationId xmlns:a16="http://schemas.microsoft.com/office/drawing/2014/main" id="{02328F26-FB94-3E47-B7F6-C6F5DC65BAA4}"/>
              </a:ext>
            </a:extLst>
          </p:cNvPr>
          <p:cNvSpPr txBox="1"/>
          <p:nvPr/>
        </p:nvSpPr>
        <p:spPr>
          <a:xfrm>
            <a:off x="2869881" y="4435835"/>
            <a:ext cx="936826" cy="461665"/>
          </a:xfrm>
          <a:prstGeom prst="rect">
            <a:avLst/>
          </a:prstGeom>
          <a:solidFill>
            <a:schemeClr val="tx2">
              <a:lumMod val="20000"/>
              <a:lumOff val="80000"/>
            </a:schemeClr>
          </a:solidFill>
          <a:ln>
            <a:solidFill>
              <a:schemeClr val="tx1"/>
            </a:solidFill>
          </a:ln>
        </p:spPr>
        <p:txBody>
          <a:bodyPr wrap="square" rtlCol="0">
            <a:spAutoFit/>
          </a:bodyPr>
          <a:lstStyle/>
          <a:p>
            <a:pPr algn="ctr"/>
            <a:r>
              <a:rPr lang="en-IN" sz="1200"/>
              <a:t>Lambda</a:t>
            </a:r>
          </a:p>
          <a:p>
            <a:pPr algn="ctr"/>
            <a:r>
              <a:rPr lang="en-IN" sz="1200"/>
              <a:t> Authorizer</a:t>
            </a:r>
          </a:p>
        </p:txBody>
      </p:sp>
      <p:sp>
        <p:nvSpPr>
          <p:cNvPr id="112" name="TextBox 111">
            <a:extLst>
              <a:ext uri="{FF2B5EF4-FFF2-40B4-BE49-F238E27FC236}">
                <a16:creationId xmlns:a16="http://schemas.microsoft.com/office/drawing/2014/main" id="{2D154BAE-2079-2B47-84A8-1CAB2985949B}"/>
              </a:ext>
            </a:extLst>
          </p:cNvPr>
          <p:cNvSpPr txBox="1"/>
          <p:nvPr/>
        </p:nvSpPr>
        <p:spPr>
          <a:xfrm>
            <a:off x="4291542" y="1454092"/>
            <a:ext cx="2829237" cy="276999"/>
          </a:xfrm>
          <a:prstGeom prst="rect">
            <a:avLst/>
          </a:prstGeom>
          <a:noFill/>
        </p:spPr>
        <p:txBody>
          <a:bodyPr wrap="square" rtlCol="0">
            <a:spAutoFit/>
          </a:bodyPr>
          <a:lstStyle/>
          <a:p>
            <a:r>
              <a:rPr lang="en-IN" sz="1200" b="1"/>
              <a:t>Smart Spare Service</a:t>
            </a:r>
          </a:p>
        </p:txBody>
      </p:sp>
      <p:pic>
        <p:nvPicPr>
          <p:cNvPr id="113" name="Picture 52" descr="Logo&#10;&#10;Description automatically generated">
            <a:extLst>
              <a:ext uri="{FF2B5EF4-FFF2-40B4-BE49-F238E27FC236}">
                <a16:creationId xmlns:a16="http://schemas.microsoft.com/office/drawing/2014/main" id="{803330AF-B4E1-1F47-9F40-300055068B39}"/>
              </a:ext>
            </a:extLst>
          </p:cNvPr>
          <p:cNvPicPr>
            <a:picLocks noChangeAspect="1"/>
          </p:cNvPicPr>
          <p:nvPr/>
        </p:nvPicPr>
        <p:blipFill>
          <a:blip r:embed="rId7"/>
          <a:stretch>
            <a:fillRect/>
          </a:stretch>
        </p:blipFill>
        <p:spPr>
          <a:xfrm>
            <a:off x="2891591" y="2153996"/>
            <a:ext cx="1039536" cy="609251"/>
          </a:xfrm>
          <a:prstGeom prst="rect">
            <a:avLst/>
          </a:prstGeom>
        </p:spPr>
      </p:pic>
      <p:pic>
        <p:nvPicPr>
          <p:cNvPr id="114" name="Picture 113" descr="Icon&#10;&#10;Description automatically generated">
            <a:extLst>
              <a:ext uri="{FF2B5EF4-FFF2-40B4-BE49-F238E27FC236}">
                <a16:creationId xmlns:a16="http://schemas.microsoft.com/office/drawing/2014/main" id="{49214340-2FE4-7C4A-980C-EBAFFD14131D}"/>
              </a:ext>
            </a:extLst>
          </p:cNvPr>
          <p:cNvPicPr>
            <a:picLocks noChangeAspect="1"/>
          </p:cNvPicPr>
          <p:nvPr/>
        </p:nvPicPr>
        <p:blipFill>
          <a:blip r:embed="rId8"/>
          <a:stretch>
            <a:fillRect/>
          </a:stretch>
        </p:blipFill>
        <p:spPr>
          <a:xfrm>
            <a:off x="2888013" y="2825316"/>
            <a:ext cx="780587" cy="1009032"/>
          </a:xfrm>
          <a:prstGeom prst="rect">
            <a:avLst/>
          </a:prstGeom>
        </p:spPr>
      </p:pic>
      <p:cxnSp>
        <p:nvCxnSpPr>
          <p:cNvPr id="115" name="Straight Arrow Connector 114">
            <a:extLst>
              <a:ext uri="{FF2B5EF4-FFF2-40B4-BE49-F238E27FC236}">
                <a16:creationId xmlns:a16="http://schemas.microsoft.com/office/drawing/2014/main" id="{70E5F109-E517-6C4C-A0DA-04F23C745EE0}"/>
              </a:ext>
            </a:extLst>
          </p:cNvPr>
          <p:cNvCxnSpPr>
            <a:cxnSpLocks/>
          </p:cNvCxnSpPr>
          <p:nvPr/>
        </p:nvCxnSpPr>
        <p:spPr>
          <a:xfrm flipV="1">
            <a:off x="2604964" y="3286922"/>
            <a:ext cx="422692" cy="10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E358D3BF-CC0B-4248-9DCF-B77166EC2D04}"/>
              </a:ext>
            </a:extLst>
          </p:cNvPr>
          <p:cNvCxnSpPr>
            <a:cxnSpLocks/>
          </p:cNvCxnSpPr>
          <p:nvPr/>
        </p:nvCxnSpPr>
        <p:spPr>
          <a:xfrm>
            <a:off x="3564444" y="3298716"/>
            <a:ext cx="350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81E784AD-F37F-C445-B8A9-6F8CDAE9312C}"/>
              </a:ext>
            </a:extLst>
          </p:cNvPr>
          <p:cNvSpPr txBox="1"/>
          <p:nvPr/>
        </p:nvSpPr>
        <p:spPr>
          <a:xfrm>
            <a:off x="9318150" y="2452113"/>
            <a:ext cx="2829237" cy="307777"/>
          </a:xfrm>
          <a:prstGeom prst="rect">
            <a:avLst/>
          </a:prstGeom>
          <a:noFill/>
        </p:spPr>
        <p:txBody>
          <a:bodyPr wrap="square" rtlCol="0">
            <a:spAutoFit/>
          </a:bodyPr>
          <a:lstStyle/>
          <a:p>
            <a:r>
              <a:rPr lang="en-IN" sz="1400" b="1"/>
              <a:t>Dataset Integration ETL</a:t>
            </a:r>
          </a:p>
        </p:txBody>
      </p:sp>
      <p:pic>
        <p:nvPicPr>
          <p:cNvPr id="118" name="Graphic 18">
            <a:extLst>
              <a:ext uri="{FF2B5EF4-FFF2-40B4-BE49-F238E27FC236}">
                <a16:creationId xmlns:a16="http://schemas.microsoft.com/office/drawing/2014/main" id="{81CF28B3-B756-C54B-93D3-C40AA7A6996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616886" y="2370298"/>
            <a:ext cx="546457" cy="54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TextBox 118">
            <a:extLst>
              <a:ext uri="{FF2B5EF4-FFF2-40B4-BE49-F238E27FC236}">
                <a16:creationId xmlns:a16="http://schemas.microsoft.com/office/drawing/2014/main" id="{7F3C2A1C-0AAD-2E4E-A218-E2B7F425C29A}"/>
              </a:ext>
            </a:extLst>
          </p:cNvPr>
          <p:cNvSpPr txBox="1"/>
          <p:nvPr/>
        </p:nvSpPr>
        <p:spPr>
          <a:xfrm>
            <a:off x="6340033" y="2909873"/>
            <a:ext cx="943638" cy="276999"/>
          </a:xfrm>
          <a:prstGeom prst="rect">
            <a:avLst/>
          </a:prstGeom>
          <a:noFill/>
        </p:spPr>
        <p:txBody>
          <a:bodyPr wrap="square" rtlCol="0">
            <a:spAutoFit/>
          </a:bodyPr>
          <a:lstStyle/>
          <a:p>
            <a:pPr algn="ctr" defTabSz="1228855"/>
            <a:r>
              <a:rPr lang="en-US" sz="1200">
                <a:solidFill>
                  <a:srgbClr val="000000"/>
                </a:solidFill>
                <a:cs typeface="Calibri" panose="020F0502020204030204" pitchFamily="34" charset="0"/>
              </a:rPr>
              <a:t>SES</a:t>
            </a:r>
          </a:p>
        </p:txBody>
      </p:sp>
      <p:cxnSp>
        <p:nvCxnSpPr>
          <p:cNvPr id="120" name="Straight Arrow Connector 119">
            <a:extLst>
              <a:ext uri="{FF2B5EF4-FFF2-40B4-BE49-F238E27FC236}">
                <a16:creationId xmlns:a16="http://schemas.microsoft.com/office/drawing/2014/main" id="{C9249EF9-3C7A-F64E-A95E-3F7EB0D5B5D1}"/>
              </a:ext>
            </a:extLst>
          </p:cNvPr>
          <p:cNvCxnSpPr>
            <a:cxnSpLocks/>
          </p:cNvCxnSpPr>
          <p:nvPr/>
        </p:nvCxnSpPr>
        <p:spPr>
          <a:xfrm>
            <a:off x="6254580" y="2722359"/>
            <a:ext cx="341017" cy="18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21" name="Picture 120" descr="Chart, icon, funnel chart&#10;&#10;Description automatically generated">
            <a:extLst>
              <a:ext uri="{FF2B5EF4-FFF2-40B4-BE49-F238E27FC236}">
                <a16:creationId xmlns:a16="http://schemas.microsoft.com/office/drawing/2014/main" id="{DF80840D-E8D6-8D4A-B6F5-E07D14B481D1}"/>
              </a:ext>
            </a:extLst>
          </p:cNvPr>
          <p:cNvPicPr>
            <a:picLocks noChangeAspect="1"/>
          </p:cNvPicPr>
          <p:nvPr/>
        </p:nvPicPr>
        <p:blipFill>
          <a:blip r:embed="rId11"/>
          <a:stretch>
            <a:fillRect/>
          </a:stretch>
        </p:blipFill>
        <p:spPr>
          <a:xfrm>
            <a:off x="6460986" y="1441285"/>
            <a:ext cx="764189" cy="878557"/>
          </a:xfrm>
          <a:prstGeom prst="rect">
            <a:avLst/>
          </a:prstGeom>
        </p:spPr>
      </p:pic>
      <p:cxnSp>
        <p:nvCxnSpPr>
          <p:cNvPr id="122" name="Straight Arrow Connector 121">
            <a:extLst>
              <a:ext uri="{FF2B5EF4-FFF2-40B4-BE49-F238E27FC236}">
                <a16:creationId xmlns:a16="http://schemas.microsoft.com/office/drawing/2014/main" id="{069F5E2C-9D45-4348-A928-7A586EB6E8DE}"/>
              </a:ext>
            </a:extLst>
          </p:cNvPr>
          <p:cNvCxnSpPr>
            <a:cxnSpLocks/>
          </p:cNvCxnSpPr>
          <p:nvPr/>
        </p:nvCxnSpPr>
        <p:spPr>
          <a:xfrm>
            <a:off x="6254824" y="1752736"/>
            <a:ext cx="33782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3" name="Rectangle 122">
            <a:extLst>
              <a:ext uri="{FF2B5EF4-FFF2-40B4-BE49-F238E27FC236}">
                <a16:creationId xmlns:a16="http://schemas.microsoft.com/office/drawing/2014/main" id="{AC706232-7E17-E147-883E-EB9CCA25E5B7}"/>
              </a:ext>
            </a:extLst>
          </p:cNvPr>
          <p:cNvSpPr/>
          <p:nvPr/>
        </p:nvSpPr>
        <p:spPr>
          <a:xfrm>
            <a:off x="3931025" y="5394574"/>
            <a:ext cx="4993288" cy="614927"/>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4" name="TextBox 123">
            <a:extLst>
              <a:ext uri="{FF2B5EF4-FFF2-40B4-BE49-F238E27FC236}">
                <a16:creationId xmlns:a16="http://schemas.microsoft.com/office/drawing/2014/main" id="{A8737CF6-79AB-2648-B016-58991B62B59B}"/>
              </a:ext>
            </a:extLst>
          </p:cNvPr>
          <p:cNvSpPr txBox="1"/>
          <p:nvPr/>
        </p:nvSpPr>
        <p:spPr>
          <a:xfrm>
            <a:off x="4158786" y="5560546"/>
            <a:ext cx="1003089" cy="307777"/>
          </a:xfrm>
          <a:prstGeom prst="rect">
            <a:avLst/>
          </a:prstGeom>
          <a:solidFill>
            <a:schemeClr val="accent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CLO3</a:t>
            </a:r>
          </a:p>
        </p:txBody>
      </p:sp>
      <p:sp>
        <p:nvSpPr>
          <p:cNvPr id="125" name="TextBox 124">
            <a:extLst>
              <a:ext uri="{FF2B5EF4-FFF2-40B4-BE49-F238E27FC236}">
                <a16:creationId xmlns:a16="http://schemas.microsoft.com/office/drawing/2014/main" id="{7628388D-B0F6-0F4F-95A2-C4966ED46493}"/>
              </a:ext>
            </a:extLst>
          </p:cNvPr>
          <p:cNvSpPr txBox="1"/>
          <p:nvPr/>
        </p:nvSpPr>
        <p:spPr>
          <a:xfrm>
            <a:off x="5382085" y="5558776"/>
            <a:ext cx="1003089" cy="307777"/>
          </a:xfrm>
          <a:prstGeom prst="rect">
            <a:avLst/>
          </a:prstGeom>
          <a:solidFill>
            <a:schemeClr val="accent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SPACE</a:t>
            </a:r>
          </a:p>
        </p:txBody>
      </p:sp>
      <p:sp>
        <p:nvSpPr>
          <p:cNvPr id="126" name="TextBox 125">
            <a:extLst>
              <a:ext uri="{FF2B5EF4-FFF2-40B4-BE49-F238E27FC236}">
                <a16:creationId xmlns:a16="http://schemas.microsoft.com/office/drawing/2014/main" id="{21A9AA89-C2D4-884B-97B4-6C6612FF4263}"/>
              </a:ext>
            </a:extLst>
          </p:cNvPr>
          <p:cNvSpPr txBox="1"/>
          <p:nvPr/>
        </p:nvSpPr>
        <p:spPr>
          <a:xfrm>
            <a:off x="6595597" y="5558776"/>
            <a:ext cx="1003089" cy="307777"/>
          </a:xfrm>
          <a:prstGeom prst="rect">
            <a:avLst/>
          </a:prstGeom>
          <a:solidFill>
            <a:schemeClr val="accent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WMS</a:t>
            </a:r>
          </a:p>
        </p:txBody>
      </p:sp>
      <p:sp>
        <p:nvSpPr>
          <p:cNvPr id="127" name="TextBox 126">
            <a:extLst>
              <a:ext uri="{FF2B5EF4-FFF2-40B4-BE49-F238E27FC236}">
                <a16:creationId xmlns:a16="http://schemas.microsoft.com/office/drawing/2014/main" id="{12815D02-DD1B-EC44-96E0-52BFEE067C93}"/>
              </a:ext>
            </a:extLst>
          </p:cNvPr>
          <p:cNvSpPr txBox="1"/>
          <p:nvPr/>
        </p:nvSpPr>
        <p:spPr>
          <a:xfrm>
            <a:off x="7742379" y="5543582"/>
            <a:ext cx="1003089" cy="307777"/>
          </a:xfrm>
          <a:prstGeom prst="rect">
            <a:avLst/>
          </a:prstGeom>
          <a:solidFill>
            <a:schemeClr val="accent2">
              <a:lumMod val="20000"/>
              <a:lumOff val="80000"/>
            </a:schemeClr>
          </a:solidFill>
          <a:ln>
            <a:solidFill>
              <a:schemeClr val="tx1"/>
            </a:solidFill>
          </a:ln>
        </p:spPr>
        <p:txBody>
          <a:bodyPr wrap="square" rtlCol="0">
            <a:spAutoFit/>
          </a:bodyPr>
          <a:lstStyle>
            <a:defPPr>
              <a:defRPr lang="en-US"/>
            </a:defPPr>
            <a:lvl1pPr algn="ctr">
              <a:defRPr sz="1400"/>
            </a:lvl1pPr>
          </a:lstStyle>
          <a:p>
            <a:r>
              <a:rPr lang="en-IN"/>
              <a:t>M-SMART</a:t>
            </a:r>
          </a:p>
        </p:txBody>
      </p:sp>
      <p:cxnSp>
        <p:nvCxnSpPr>
          <p:cNvPr id="128" name="Straight Arrow Connector 127">
            <a:extLst>
              <a:ext uri="{FF2B5EF4-FFF2-40B4-BE49-F238E27FC236}">
                <a16:creationId xmlns:a16="http://schemas.microsoft.com/office/drawing/2014/main" id="{0A1D2797-5185-BC42-ABC7-4A28687144D7}"/>
              </a:ext>
            </a:extLst>
          </p:cNvPr>
          <p:cNvCxnSpPr>
            <a:cxnSpLocks/>
            <a:stCxn id="123" idx="3"/>
            <a:endCxn id="135" idx="1"/>
          </p:cNvCxnSpPr>
          <p:nvPr/>
        </p:nvCxnSpPr>
        <p:spPr>
          <a:xfrm flipV="1">
            <a:off x="8924313" y="5695961"/>
            <a:ext cx="463191" cy="60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1E7BD44B-2EB9-6340-A6E8-4ECA6972EE26}"/>
              </a:ext>
            </a:extLst>
          </p:cNvPr>
          <p:cNvCxnSpPr>
            <a:cxnSpLocks/>
          </p:cNvCxnSpPr>
          <p:nvPr/>
        </p:nvCxnSpPr>
        <p:spPr>
          <a:xfrm flipH="1">
            <a:off x="3264918" y="3453940"/>
            <a:ext cx="13388" cy="9592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FDC61923-D5FF-904A-A885-5CB1C01B723B}"/>
              </a:ext>
            </a:extLst>
          </p:cNvPr>
          <p:cNvCxnSpPr>
            <a:cxnSpLocks/>
          </p:cNvCxnSpPr>
          <p:nvPr/>
        </p:nvCxnSpPr>
        <p:spPr>
          <a:xfrm flipH="1">
            <a:off x="3267688" y="4872339"/>
            <a:ext cx="1" cy="75768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B99C9E16-9D79-CD4F-81CD-EE316DCAEF7E}"/>
              </a:ext>
            </a:extLst>
          </p:cNvPr>
          <p:cNvCxnSpPr>
            <a:cxnSpLocks/>
          </p:cNvCxnSpPr>
          <p:nvPr/>
        </p:nvCxnSpPr>
        <p:spPr>
          <a:xfrm flipV="1">
            <a:off x="6862762" y="3749842"/>
            <a:ext cx="0" cy="366831"/>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pic>
        <p:nvPicPr>
          <p:cNvPr id="132" name="Picture 131" descr="Application, Teams&#10;&#10;Description automatically generated">
            <a:extLst>
              <a:ext uri="{FF2B5EF4-FFF2-40B4-BE49-F238E27FC236}">
                <a16:creationId xmlns:a16="http://schemas.microsoft.com/office/drawing/2014/main" id="{8F2ED576-F12B-9C4F-8A30-FE14E9AB9AA5}"/>
              </a:ext>
            </a:extLst>
          </p:cNvPr>
          <p:cNvPicPr>
            <a:picLocks noChangeAspect="1"/>
          </p:cNvPicPr>
          <p:nvPr/>
        </p:nvPicPr>
        <p:blipFill>
          <a:blip r:embed="rId12"/>
          <a:stretch>
            <a:fillRect/>
          </a:stretch>
        </p:blipFill>
        <p:spPr>
          <a:xfrm>
            <a:off x="2955084" y="1755661"/>
            <a:ext cx="734742" cy="583891"/>
          </a:xfrm>
          <a:prstGeom prst="rect">
            <a:avLst/>
          </a:prstGeom>
        </p:spPr>
      </p:pic>
      <p:cxnSp>
        <p:nvCxnSpPr>
          <p:cNvPr id="133" name="Straight Arrow Connector 132">
            <a:extLst>
              <a:ext uri="{FF2B5EF4-FFF2-40B4-BE49-F238E27FC236}">
                <a16:creationId xmlns:a16="http://schemas.microsoft.com/office/drawing/2014/main" id="{9F1F5D28-BE49-9C49-89A2-5DDB2D7D1D07}"/>
              </a:ext>
            </a:extLst>
          </p:cNvPr>
          <p:cNvCxnSpPr>
            <a:cxnSpLocks/>
          </p:cNvCxnSpPr>
          <p:nvPr/>
        </p:nvCxnSpPr>
        <p:spPr>
          <a:xfrm flipV="1">
            <a:off x="2602988" y="2085536"/>
            <a:ext cx="422692" cy="10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4" name="TextBox 133">
            <a:extLst>
              <a:ext uri="{FF2B5EF4-FFF2-40B4-BE49-F238E27FC236}">
                <a16:creationId xmlns:a16="http://schemas.microsoft.com/office/drawing/2014/main" id="{A8FDA360-C7AD-8542-AA2F-B759FD9C0EEF}"/>
              </a:ext>
            </a:extLst>
          </p:cNvPr>
          <p:cNvSpPr txBox="1"/>
          <p:nvPr/>
        </p:nvSpPr>
        <p:spPr>
          <a:xfrm>
            <a:off x="4538553" y="1057804"/>
            <a:ext cx="1130117" cy="276999"/>
          </a:xfrm>
          <a:prstGeom prst="rect">
            <a:avLst/>
          </a:prstGeom>
          <a:noFill/>
        </p:spPr>
        <p:txBody>
          <a:bodyPr wrap="square" rtlCol="0">
            <a:spAutoFit/>
          </a:bodyPr>
          <a:lstStyle/>
          <a:p>
            <a:pPr algn="ctr" defTabSz="1228855"/>
            <a:r>
              <a:rPr lang="en-US" sz="1200">
                <a:solidFill>
                  <a:srgbClr val="000000"/>
                </a:solidFill>
                <a:cs typeface="Calibri" panose="020F0502020204030204" pitchFamily="34" charset="0"/>
              </a:rPr>
              <a:t>Containers</a:t>
            </a:r>
          </a:p>
        </p:txBody>
      </p:sp>
      <p:sp>
        <p:nvSpPr>
          <p:cNvPr id="135" name="Rectangle 134">
            <a:extLst>
              <a:ext uri="{FF2B5EF4-FFF2-40B4-BE49-F238E27FC236}">
                <a16:creationId xmlns:a16="http://schemas.microsoft.com/office/drawing/2014/main" id="{04F63CAA-8418-0543-B046-0837593AD502}"/>
              </a:ext>
            </a:extLst>
          </p:cNvPr>
          <p:cNvSpPr/>
          <p:nvPr/>
        </p:nvSpPr>
        <p:spPr>
          <a:xfrm>
            <a:off x="9387504" y="5429138"/>
            <a:ext cx="1379892" cy="533646"/>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6" name="Graphic 6">
            <a:extLst>
              <a:ext uri="{FF2B5EF4-FFF2-40B4-BE49-F238E27FC236}">
                <a16:creationId xmlns:a16="http://schemas.microsoft.com/office/drawing/2014/main" id="{83114A26-C347-8A4A-9CE2-5336FDCFBB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2388" y="54853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Rectangle 136">
            <a:extLst>
              <a:ext uri="{FF2B5EF4-FFF2-40B4-BE49-F238E27FC236}">
                <a16:creationId xmlns:a16="http://schemas.microsoft.com/office/drawing/2014/main" id="{385AFD67-7068-2544-98AD-32CEA7AE8310}"/>
              </a:ext>
            </a:extLst>
          </p:cNvPr>
          <p:cNvSpPr/>
          <p:nvPr/>
        </p:nvSpPr>
        <p:spPr>
          <a:xfrm>
            <a:off x="9111848" y="2722359"/>
            <a:ext cx="2249711" cy="2170082"/>
          </a:xfrm>
          <a:prstGeom prst="rect">
            <a:avLst/>
          </a:prstGeom>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38" name="Straight Arrow Connector 137">
            <a:extLst>
              <a:ext uri="{FF2B5EF4-FFF2-40B4-BE49-F238E27FC236}">
                <a16:creationId xmlns:a16="http://schemas.microsoft.com/office/drawing/2014/main" id="{4846E0BF-D811-F34F-9D0B-D36F41C2B611}"/>
              </a:ext>
            </a:extLst>
          </p:cNvPr>
          <p:cNvCxnSpPr>
            <a:cxnSpLocks/>
          </p:cNvCxnSpPr>
          <p:nvPr/>
        </p:nvCxnSpPr>
        <p:spPr>
          <a:xfrm>
            <a:off x="9752093" y="3824568"/>
            <a:ext cx="18964" cy="16008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4E3F2EC-FE34-2A4E-8EFC-92A5EB7457A8}"/>
              </a:ext>
            </a:extLst>
          </p:cNvPr>
          <p:cNvSpPr txBox="1"/>
          <p:nvPr/>
        </p:nvSpPr>
        <p:spPr>
          <a:xfrm>
            <a:off x="10683679" y="5563592"/>
            <a:ext cx="971579" cy="276999"/>
          </a:xfrm>
          <a:prstGeom prst="rect">
            <a:avLst/>
          </a:prstGeom>
          <a:noFill/>
        </p:spPr>
        <p:txBody>
          <a:bodyPr wrap="square" rtlCol="0">
            <a:spAutoFit/>
          </a:bodyPr>
          <a:lstStyle/>
          <a:p>
            <a:pPr algn="ctr" defTabSz="1228855"/>
            <a:r>
              <a:rPr lang="en-US" sz="1200" b="1">
                <a:solidFill>
                  <a:srgbClr val="000000"/>
                </a:solidFill>
                <a:cs typeface="Calibri" panose="020F0502020204030204" pitchFamily="34" charset="0"/>
              </a:rPr>
              <a:t>Data lake</a:t>
            </a:r>
          </a:p>
        </p:txBody>
      </p:sp>
      <p:pic>
        <p:nvPicPr>
          <p:cNvPr id="140" name="Picture 2" descr="React (software) - Wikipedia">
            <a:extLst>
              <a:ext uri="{FF2B5EF4-FFF2-40B4-BE49-F238E27FC236}">
                <a16:creationId xmlns:a16="http://schemas.microsoft.com/office/drawing/2014/main" id="{0B0CD6D1-C1D1-A041-9A9F-C77BD9EDA7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8566" y="4640366"/>
            <a:ext cx="539769" cy="468098"/>
          </a:xfrm>
          <a:prstGeom prst="rect">
            <a:avLst/>
          </a:prstGeom>
          <a:noFill/>
          <a:extLst>
            <a:ext uri="{909E8E84-426E-40DD-AFC4-6F175D3DCCD1}">
              <a14:hiddenFill xmlns:a14="http://schemas.microsoft.com/office/drawing/2010/main">
                <a:solidFill>
                  <a:srgbClr val="FFFFFF"/>
                </a:solidFill>
              </a14:hiddenFill>
            </a:ext>
          </a:extLst>
        </p:spPr>
      </p:pic>
      <p:pic>
        <p:nvPicPr>
          <p:cNvPr id="141" name="Graphic 6">
            <a:extLst>
              <a:ext uri="{FF2B5EF4-FFF2-40B4-BE49-F238E27FC236}">
                <a16:creationId xmlns:a16="http://schemas.microsoft.com/office/drawing/2014/main" id="{9DE0B3E9-1697-CB4D-81D5-9CA1773FE6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91048" y="3128956"/>
            <a:ext cx="658691" cy="65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17">
            <a:extLst>
              <a:ext uri="{FF2B5EF4-FFF2-40B4-BE49-F238E27FC236}">
                <a16:creationId xmlns:a16="http://schemas.microsoft.com/office/drawing/2014/main" id="{804719AD-3847-CA49-8CEF-7D72F1313C9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39411" y="3009896"/>
            <a:ext cx="554051" cy="55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TextBox 142">
            <a:extLst>
              <a:ext uri="{FF2B5EF4-FFF2-40B4-BE49-F238E27FC236}">
                <a16:creationId xmlns:a16="http://schemas.microsoft.com/office/drawing/2014/main" id="{27737367-B344-614E-B112-E47109C0B42F}"/>
              </a:ext>
            </a:extLst>
          </p:cNvPr>
          <p:cNvSpPr txBox="1"/>
          <p:nvPr/>
        </p:nvSpPr>
        <p:spPr>
          <a:xfrm>
            <a:off x="9212019" y="4138537"/>
            <a:ext cx="1088071" cy="276999"/>
          </a:xfrm>
          <a:prstGeom prst="rect">
            <a:avLst/>
          </a:prstGeom>
          <a:noFill/>
        </p:spPr>
        <p:txBody>
          <a:bodyPr wrap="square" rtlCol="0">
            <a:spAutoFit/>
          </a:bodyPr>
          <a:lstStyle/>
          <a:p>
            <a:pPr algn="ctr" defTabSz="1228855"/>
            <a:r>
              <a:rPr lang="en-US" sz="1200" b="1">
                <a:solidFill>
                  <a:srgbClr val="000000"/>
                </a:solidFill>
                <a:cs typeface="Calibri" panose="020F0502020204030204" pitchFamily="34" charset="0"/>
              </a:rPr>
              <a:t>AWS Glue</a:t>
            </a:r>
          </a:p>
        </p:txBody>
      </p:sp>
      <p:sp>
        <p:nvSpPr>
          <p:cNvPr id="144" name="TextBox 143">
            <a:extLst>
              <a:ext uri="{FF2B5EF4-FFF2-40B4-BE49-F238E27FC236}">
                <a16:creationId xmlns:a16="http://schemas.microsoft.com/office/drawing/2014/main" id="{54B988CA-2B61-3C48-A91E-1773CB5C52F6}"/>
              </a:ext>
            </a:extLst>
          </p:cNvPr>
          <p:cNvSpPr txBox="1"/>
          <p:nvPr/>
        </p:nvSpPr>
        <p:spPr>
          <a:xfrm>
            <a:off x="10169357" y="3582175"/>
            <a:ext cx="971579" cy="276999"/>
          </a:xfrm>
          <a:prstGeom prst="rect">
            <a:avLst/>
          </a:prstGeom>
          <a:noFill/>
        </p:spPr>
        <p:txBody>
          <a:bodyPr wrap="square" rtlCol="0">
            <a:spAutoFit/>
          </a:bodyPr>
          <a:lstStyle/>
          <a:p>
            <a:pPr algn="ctr" defTabSz="1228855"/>
            <a:r>
              <a:rPr lang="en-US" sz="1200" b="1">
                <a:solidFill>
                  <a:srgbClr val="000000"/>
                </a:solidFill>
                <a:cs typeface="Calibri" panose="020F0502020204030204" pitchFamily="34" charset="0"/>
              </a:rPr>
              <a:t>Cloud watch</a:t>
            </a:r>
          </a:p>
        </p:txBody>
      </p:sp>
      <p:pic>
        <p:nvPicPr>
          <p:cNvPr id="145" name="Graphic 17">
            <a:extLst>
              <a:ext uri="{FF2B5EF4-FFF2-40B4-BE49-F238E27FC236}">
                <a16:creationId xmlns:a16="http://schemas.microsoft.com/office/drawing/2014/main" id="{48398C67-6EE4-5C47-B26A-4AA63CE8E5C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39411" y="3889688"/>
            <a:ext cx="613543" cy="61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a:extLst>
              <a:ext uri="{FF2B5EF4-FFF2-40B4-BE49-F238E27FC236}">
                <a16:creationId xmlns:a16="http://schemas.microsoft.com/office/drawing/2014/main" id="{A2407983-F04C-A44D-951A-7AF60D8750DC}"/>
              </a:ext>
            </a:extLst>
          </p:cNvPr>
          <p:cNvSpPr txBox="1"/>
          <p:nvPr/>
        </p:nvSpPr>
        <p:spPr>
          <a:xfrm>
            <a:off x="10181959" y="4474490"/>
            <a:ext cx="971579" cy="461665"/>
          </a:xfrm>
          <a:prstGeom prst="rect">
            <a:avLst/>
          </a:prstGeom>
          <a:noFill/>
        </p:spPr>
        <p:txBody>
          <a:bodyPr wrap="square" rtlCol="0">
            <a:spAutoFit/>
          </a:bodyPr>
          <a:lstStyle/>
          <a:p>
            <a:pPr algn="ctr" defTabSz="1228855"/>
            <a:r>
              <a:rPr lang="en-US" sz="1200" b="1">
                <a:solidFill>
                  <a:srgbClr val="000000"/>
                </a:solidFill>
                <a:cs typeface="Calibri" panose="020F0502020204030204" pitchFamily="34" charset="0"/>
              </a:rPr>
              <a:t>Secret manager</a:t>
            </a:r>
          </a:p>
        </p:txBody>
      </p:sp>
      <p:sp>
        <p:nvSpPr>
          <p:cNvPr id="147" name="Rectangle 146">
            <a:extLst>
              <a:ext uri="{FF2B5EF4-FFF2-40B4-BE49-F238E27FC236}">
                <a16:creationId xmlns:a16="http://schemas.microsoft.com/office/drawing/2014/main" id="{EE0A3CD2-C8E1-F34A-9C29-59F62ABA6701}"/>
              </a:ext>
            </a:extLst>
          </p:cNvPr>
          <p:cNvSpPr/>
          <p:nvPr/>
        </p:nvSpPr>
        <p:spPr>
          <a:xfrm>
            <a:off x="7493314" y="3834347"/>
            <a:ext cx="1356476" cy="1083823"/>
          </a:xfrm>
          <a:prstGeom prst="rect">
            <a:avLst/>
          </a:prstGeom>
          <a:solidFill>
            <a:schemeClr val="accent5">
              <a:lumMod val="40000"/>
              <a:lumOff val="60000"/>
            </a:schemeClr>
          </a:solidFill>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48" name="Graphic 10">
            <a:extLst>
              <a:ext uri="{FF2B5EF4-FFF2-40B4-BE49-F238E27FC236}">
                <a16:creationId xmlns:a16="http://schemas.microsoft.com/office/drawing/2014/main" id="{924E3BB8-6EB6-F94B-A303-7F1CC18D6C4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14198" y="4160328"/>
            <a:ext cx="423249" cy="42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48">
            <a:extLst>
              <a:ext uri="{FF2B5EF4-FFF2-40B4-BE49-F238E27FC236}">
                <a16:creationId xmlns:a16="http://schemas.microsoft.com/office/drawing/2014/main" id="{FBB8E5FD-D8B2-A140-9AA5-8E0B6F31D1E7}"/>
              </a:ext>
            </a:extLst>
          </p:cNvPr>
          <p:cNvSpPr txBox="1"/>
          <p:nvPr/>
        </p:nvSpPr>
        <p:spPr>
          <a:xfrm>
            <a:off x="7379138" y="3518799"/>
            <a:ext cx="1580619" cy="305769"/>
          </a:xfrm>
          <a:prstGeom prst="rect">
            <a:avLst/>
          </a:prstGeom>
          <a:noFill/>
        </p:spPr>
        <p:txBody>
          <a:bodyPr wrap="square" rtlCol="0">
            <a:spAutoFit/>
          </a:bodyPr>
          <a:lstStyle/>
          <a:p>
            <a:r>
              <a:rPr lang="en-IN" sz="1400" b="1"/>
              <a:t>Dataset Service</a:t>
            </a:r>
          </a:p>
        </p:txBody>
      </p:sp>
      <p:cxnSp>
        <p:nvCxnSpPr>
          <p:cNvPr id="150" name="Straight Arrow Connector 149">
            <a:extLst>
              <a:ext uri="{FF2B5EF4-FFF2-40B4-BE49-F238E27FC236}">
                <a16:creationId xmlns:a16="http://schemas.microsoft.com/office/drawing/2014/main" id="{B0D6C2E7-4C7F-394E-ADAF-18252CEFDBCC}"/>
              </a:ext>
            </a:extLst>
          </p:cNvPr>
          <p:cNvCxnSpPr>
            <a:cxnSpLocks/>
            <a:stCxn id="141" idx="1"/>
            <a:endCxn id="98" idx="4"/>
          </p:cNvCxnSpPr>
          <p:nvPr/>
        </p:nvCxnSpPr>
        <p:spPr>
          <a:xfrm flipH="1" flipV="1">
            <a:off x="7168012" y="3442066"/>
            <a:ext cx="2223036" cy="162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FF13D862-3AAF-EF4D-9D58-F71BEBDF9C8D}"/>
              </a:ext>
            </a:extLst>
          </p:cNvPr>
          <p:cNvCxnSpPr>
            <a:cxnSpLocks/>
          </p:cNvCxnSpPr>
          <p:nvPr/>
        </p:nvCxnSpPr>
        <p:spPr>
          <a:xfrm>
            <a:off x="8172450" y="4936155"/>
            <a:ext cx="0" cy="456306"/>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52" name="Rectangle 151">
            <a:extLst>
              <a:ext uri="{FF2B5EF4-FFF2-40B4-BE49-F238E27FC236}">
                <a16:creationId xmlns:a16="http://schemas.microsoft.com/office/drawing/2014/main" id="{91E5F269-49CA-0641-93BD-070BD1BAC05A}"/>
              </a:ext>
            </a:extLst>
          </p:cNvPr>
          <p:cNvSpPr/>
          <p:nvPr/>
        </p:nvSpPr>
        <p:spPr>
          <a:xfrm>
            <a:off x="7242020" y="1126092"/>
            <a:ext cx="4251752" cy="931840"/>
          </a:xfrm>
          <a:prstGeom prst="rect">
            <a:avLst/>
          </a:prstGeom>
          <a:solidFill>
            <a:srgbClr val="FFFF00"/>
          </a:solidFill>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3" name="TextBox 152">
            <a:extLst>
              <a:ext uri="{FF2B5EF4-FFF2-40B4-BE49-F238E27FC236}">
                <a16:creationId xmlns:a16="http://schemas.microsoft.com/office/drawing/2014/main" id="{88A19AA4-6EA3-214F-A4CC-92C2F6BDBB4E}"/>
              </a:ext>
            </a:extLst>
          </p:cNvPr>
          <p:cNvSpPr txBox="1"/>
          <p:nvPr/>
        </p:nvSpPr>
        <p:spPr>
          <a:xfrm>
            <a:off x="8429231" y="1383122"/>
            <a:ext cx="2829237" cy="307777"/>
          </a:xfrm>
          <a:prstGeom prst="rect">
            <a:avLst/>
          </a:prstGeom>
          <a:noFill/>
        </p:spPr>
        <p:txBody>
          <a:bodyPr wrap="square" rtlCol="0">
            <a:spAutoFit/>
          </a:bodyPr>
          <a:lstStyle/>
          <a:p>
            <a:r>
              <a:rPr lang="en-IN" sz="1400" b="1"/>
              <a:t>Smart Spare Analytics </a:t>
            </a:r>
          </a:p>
        </p:txBody>
      </p:sp>
      <p:cxnSp>
        <p:nvCxnSpPr>
          <p:cNvPr id="154" name="Straight Arrow Connector 153">
            <a:extLst>
              <a:ext uri="{FF2B5EF4-FFF2-40B4-BE49-F238E27FC236}">
                <a16:creationId xmlns:a16="http://schemas.microsoft.com/office/drawing/2014/main" id="{234977CE-86AB-8441-A507-6E1206A1A98F}"/>
              </a:ext>
            </a:extLst>
          </p:cNvPr>
          <p:cNvCxnSpPr>
            <a:cxnSpLocks/>
          </p:cNvCxnSpPr>
          <p:nvPr/>
        </p:nvCxnSpPr>
        <p:spPr>
          <a:xfrm flipH="1" flipV="1">
            <a:off x="9681210" y="2042124"/>
            <a:ext cx="1" cy="1092166"/>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55" name="TextBox 154">
            <a:extLst>
              <a:ext uri="{FF2B5EF4-FFF2-40B4-BE49-F238E27FC236}">
                <a16:creationId xmlns:a16="http://schemas.microsoft.com/office/drawing/2014/main" id="{528F0D74-1805-604F-9FF7-5E043A556747}"/>
              </a:ext>
            </a:extLst>
          </p:cNvPr>
          <p:cNvSpPr txBox="1"/>
          <p:nvPr/>
        </p:nvSpPr>
        <p:spPr>
          <a:xfrm>
            <a:off x="2462620" y="6186488"/>
            <a:ext cx="760849" cy="369332"/>
          </a:xfrm>
          <a:prstGeom prst="rect">
            <a:avLst/>
          </a:prstGeom>
          <a:solidFill>
            <a:srgbClr val="FFFF00"/>
          </a:solidFill>
        </p:spPr>
        <p:txBody>
          <a:bodyPr wrap="square" rtlCol="0">
            <a:spAutoFit/>
          </a:bodyPr>
          <a:lstStyle/>
          <a:p>
            <a:endParaRPr lang="en-US"/>
          </a:p>
        </p:txBody>
      </p:sp>
      <p:sp>
        <p:nvSpPr>
          <p:cNvPr id="156" name="TextBox 155">
            <a:extLst>
              <a:ext uri="{FF2B5EF4-FFF2-40B4-BE49-F238E27FC236}">
                <a16:creationId xmlns:a16="http://schemas.microsoft.com/office/drawing/2014/main" id="{F1DB3B83-A3CF-D442-B464-8C63FB7A8AEA}"/>
              </a:ext>
            </a:extLst>
          </p:cNvPr>
          <p:cNvSpPr txBox="1"/>
          <p:nvPr/>
        </p:nvSpPr>
        <p:spPr>
          <a:xfrm>
            <a:off x="3262793" y="6167243"/>
            <a:ext cx="2294411" cy="307777"/>
          </a:xfrm>
          <a:prstGeom prst="rect">
            <a:avLst/>
          </a:prstGeom>
          <a:noFill/>
        </p:spPr>
        <p:txBody>
          <a:bodyPr wrap="none" rtlCol="0">
            <a:spAutoFit/>
          </a:bodyPr>
          <a:lstStyle/>
          <a:p>
            <a:r>
              <a:rPr lang="en-US" sz="1400"/>
              <a:t>Will be considered in future. </a:t>
            </a:r>
          </a:p>
        </p:txBody>
      </p:sp>
      <p:sp>
        <p:nvSpPr>
          <p:cNvPr id="157" name="TextBox 156">
            <a:extLst>
              <a:ext uri="{FF2B5EF4-FFF2-40B4-BE49-F238E27FC236}">
                <a16:creationId xmlns:a16="http://schemas.microsoft.com/office/drawing/2014/main" id="{73C516C2-4491-D248-A369-FF60B715AB77}"/>
              </a:ext>
            </a:extLst>
          </p:cNvPr>
          <p:cNvSpPr txBox="1"/>
          <p:nvPr/>
        </p:nvSpPr>
        <p:spPr>
          <a:xfrm>
            <a:off x="6460828" y="6186488"/>
            <a:ext cx="760849" cy="369332"/>
          </a:xfrm>
          <a:prstGeom prst="rect">
            <a:avLst/>
          </a:prstGeom>
          <a:solidFill>
            <a:schemeClr val="accent5">
              <a:lumMod val="40000"/>
              <a:lumOff val="60000"/>
            </a:schemeClr>
          </a:solidFill>
        </p:spPr>
        <p:txBody>
          <a:bodyPr wrap="square" rtlCol="0">
            <a:spAutoFit/>
          </a:bodyPr>
          <a:lstStyle/>
          <a:p>
            <a:endParaRPr lang="en-US"/>
          </a:p>
        </p:txBody>
      </p:sp>
      <p:sp>
        <p:nvSpPr>
          <p:cNvPr id="158" name="TextBox 157">
            <a:extLst>
              <a:ext uri="{FF2B5EF4-FFF2-40B4-BE49-F238E27FC236}">
                <a16:creationId xmlns:a16="http://schemas.microsoft.com/office/drawing/2014/main" id="{E321F33F-F76B-0044-84FF-D45FB56C2AFE}"/>
              </a:ext>
            </a:extLst>
          </p:cNvPr>
          <p:cNvSpPr txBox="1"/>
          <p:nvPr/>
        </p:nvSpPr>
        <p:spPr>
          <a:xfrm>
            <a:off x="7317895" y="6188966"/>
            <a:ext cx="3551550" cy="307777"/>
          </a:xfrm>
          <a:prstGeom prst="rect">
            <a:avLst/>
          </a:prstGeom>
          <a:noFill/>
        </p:spPr>
        <p:txBody>
          <a:bodyPr wrap="none" rtlCol="0">
            <a:spAutoFit/>
          </a:bodyPr>
          <a:lstStyle/>
          <a:p>
            <a:r>
              <a:rPr lang="en-US" sz="1400"/>
              <a:t>Alternate approach incase Data lake not ready</a:t>
            </a:r>
          </a:p>
        </p:txBody>
      </p:sp>
      <p:pic>
        <p:nvPicPr>
          <p:cNvPr id="159" name="Picture 158">
            <a:extLst>
              <a:ext uri="{FF2B5EF4-FFF2-40B4-BE49-F238E27FC236}">
                <a16:creationId xmlns:a16="http://schemas.microsoft.com/office/drawing/2014/main" id="{8EEE02A5-5666-C443-8FCE-5214EE1930BE}"/>
              </a:ext>
            </a:extLst>
          </p:cNvPr>
          <p:cNvPicPr>
            <a:picLocks noChangeAspect="1"/>
          </p:cNvPicPr>
          <p:nvPr/>
        </p:nvPicPr>
        <p:blipFill>
          <a:blip r:embed="rId19"/>
          <a:stretch>
            <a:fillRect/>
          </a:stretch>
        </p:blipFill>
        <p:spPr>
          <a:xfrm>
            <a:off x="2535590" y="771934"/>
            <a:ext cx="614908" cy="390284"/>
          </a:xfrm>
          <a:prstGeom prst="rect">
            <a:avLst/>
          </a:prstGeom>
        </p:spPr>
      </p:pic>
    </p:spTree>
    <p:extLst>
      <p:ext uri="{BB962C8B-B14F-4D97-AF65-F5344CB8AC3E}">
        <p14:creationId xmlns:p14="http://schemas.microsoft.com/office/powerpoint/2010/main" val="185195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5777" y="164592"/>
            <a:ext cx="10074994" cy="762000"/>
          </a:xfrm>
        </p:spPr>
        <p:txBody>
          <a:bodyPr vert="horz" lIns="91440" tIns="45720" rIns="91440" bIns="45720" rtlCol="0" anchor="ctr">
            <a:noAutofit/>
          </a:bodyPr>
          <a:lstStyle/>
          <a:p>
            <a:pPr>
              <a:lnSpc>
                <a:spcPct val="100000"/>
              </a:lnSpc>
              <a:spcBef>
                <a:spcPts val="1000"/>
              </a:spcBef>
              <a:spcAft>
                <a:spcPts val="40"/>
              </a:spcAft>
              <a:buFont typeface="Arial" panose="020B0604020202020204" pitchFamily="34" charset="0"/>
            </a:pPr>
            <a:r>
              <a:rPr lang="en-US" sz="2800">
                <a:ea typeface="+mn-ea"/>
                <a:cs typeface="Segoe UI Light"/>
              </a:rPr>
              <a:t>System Architecture – Design Considerations</a:t>
            </a:r>
          </a:p>
        </p:txBody>
      </p:sp>
      <p:sp>
        <p:nvSpPr>
          <p:cNvPr id="19" name="Content Placeholder 6"/>
          <p:cNvSpPr>
            <a:spLocks noGrp="1"/>
          </p:cNvSpPr>
          <p:nvPr>
            <p:ph idx="4294967295"/>
          </p:nvPr>
        </p:nvSpPr>
        <p:spPr>
          <a:xfrm>
            <a:off x="225778" y="1166871"/>
            <a:ext cx="11716506" cy="5455287"/>
          </a:xfrm>
        </p:spPr>
        <p:txBody>
          <a:bodyPr vert="horz" lIns="91440" tIns="45720" rIns="91440" bIns="45720" rtlCol="0" anchor="t">
            <a:noAutofit/>
          </a:bodyPr>
          <a:lstStyle/>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Cloud First Design</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Microservices / API First</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Scalable</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Modularity</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Maintainability</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Single Page Application for web app implementation </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Securable</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Performance</a:t>
            </a:r>
          </a:p>
          <a:p>
            <a:pPr marR="0" lvl="0">
              <a:spcBef>
                <a:spcPts val="600"/>
              </a:spcBef>
              <a:spcAft>
                <a:spcPts val="0"/>
              </a:spcAft>
              <a:buFont typeface="Wingdings" panose="05000000000000000000" pitchFamily="2" charset="2"/>
              <a:buChar char="Ø"/>
            </a:pPr>
            <a:r>
              <a:rPr lang="en-US" sz="1500">
                <a:solidFill>
                  <a:schemeClr val="tx1"/>
                </a:solidFill>
                <a:latin typeface="Calibri" panose="020F0502020204030204" pitchFamily="34" charset="0"/>
                <a:ea typeface="Yu Gothic Light" panose="020B0300000000000000" pitchFamily="34" charset="-128"/>
                <a:cs typeface="Arial" panose="020B0604020202020204" pitchFamily="34" charset="0"/>
              </a:rPr>
              <a:t>Use existing MSIL Authentication System</a:t>
            </a:r>
          </a:p>
          <a:p>
            <a:pPr marL="0" indent="0">
              <a:spcBef>
                <a:spcPts val="600"/>
              </a:spcBef>
              <a:spcAft>
                <a:spcPts val="0"/>
              </a:spcAft>
              <a:buNone/>
            </a:pPr>
            <a:r>
              <a:rPr lang="en-US" sz="1800" b="1">
                <a:latin typeface="Calibri" panose="020F0502020204030204" pitchFamily="34" charset="0"/>
                <a:cs typeface="Calibri" panose="020F0502020204030204" pitchFamily="34" charset="0"/>
              </a:rPr>
              <a:t>Platform Services	</a:t>
            </a:r>
          </a:p>
          <a:p>
            <a:pPr marL="0" indent="0">
              <a:spcBef>
                <a:spcPts val="600"/>
              </a:spcBef>
              <a:spcAft>
                <a:spcPts val="0"/>
              </a:spcAft>
              <a:buNone/>
            </a:pPr>
            <a:r>
              <a:rPr lang="en-US" sz="1600">
                <a:solidFill>
                  <a:schemeClr val="tx1"/>
                </a:solidFill>
                <a:latin typeface="Calibri" panose="020F0502020204030204" pitchFamily="34" charset="0"/>
                <a:ea typeface="Yu Gothic Light" panose="020B0300000000000000" pitchFamily="34" charset="-128"/>
                <a:cs typeface="Arial" panose="020B0604020202020204" pitchFamily="34" charset="0"/>
              </a:rPr>
              <a:t>Application will have a set of well-defined microservices which will be deployed on Serverless Architecture </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All the REST APIs will be exposed through API gateway.</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All API responses will be in JSON format except report CSV download.</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APIs will be secured through access token (JWT) which will be passed over the auth header on request. All communications are over HTTPS.</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Microservice reference archetype standardizes the services.</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 combination of both event-driven and REST approaches will be considered for interservice communication and third-party integration.</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All frequently accessed data will be stored in cache for improving API latency.</a:t>
            </a:r>
          </a:p>
          <a:p>
            <a:pPr lvl="1">
              <a:spcBef>
                <a:spcPts val="600"/>
              </a:spcBef>
              <a:spcAft>
                <a:spcPts val="0"/>
              </a:spcAft>
            </a:pPr>
            <a:r>
              <a:rPr lang="en-US" sz="1400">
                <a:solidFill>
                  <a:schemeClr val="tx1"/>
                </a:solidFill>
                <a:latin typeface="Calibri" panose="020F0502020204030204" pitchFamily="34" charset="0"/>
                <a:ea typeface="Yu Gothic Light" panose="020B0300000000000000" pitchFamily="34" charset="-128"/>
                <a:cs typeface="Arial" panose="020B0604020202020204" pitchFamily="34" charset="0"/>
              </a:rPr>
              <a:t>All microservices logs will be pushed to centralized logging system.</a:t>
            </a:r>
          </a:p>
          <a:p>
            <a:pPr marL="0" marR="0" lvl="0" indent="0">
              <a:lnSpc>
                <a:spcPct val="120000"/>
              </a:lnSpc>
              <a:spcBef>
                <a:spcPts val="600"/>
              </a:spcBef>
              <a:spcAft>
                <a:spcPts val="0"/>
              </a:spcAft>
              <a:buNone/>
            </a:pPr>
            <a:endParaRPr lang="en-US" sz="1600" i="1">
              <a:solidFill>
                <a:srgbClr val="0070C0"/>
              </a:solidFill>
              <a:effectLst/>
              <a:ea typeface="Yu Gothic Light" panose="020B0300000000000000" pitchFamily="34" charset="-128"/>
              <a:cs typeface="Times New Roman" panose="02020603050405020304" pitchFamily="18" charset="0"/>
            </a:endParaRPr>
          </a:p>
        </p:txBody>
      </p:sp>
      <p:sp>
        <p:nvSpPr>
          <p:cNvPr id="18" name="Slide Number Placeholder 3"/>
          <p:cNvSpPr txBox="1">
            <a:spLocks/>
          </p:cNvSpPr>
          <p:nvPr/>
        </p:nvSpPr>
        <p:spPr bwMode="auto">
          <a:xfrm>
            <a:off x="9346355" y="6614886"/>
            <a:ext cx="2844059"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eaLnBrk="0" fontAlgn="base" hangingPunct="0">
              <a:spcBef>
                <a:spcPct val="0"/>
              </a:spcBef>
              <a:spcAft>
                <a:spcPct val="0"/>
              </a:spcAft>
              <a:defRPr/>
            </a:pPr>
            <a:r>
              <a:rPr lang="en-US" sz="800">
                <a:solidFill>
                  <a:schemeClr val="bg1"/>
                </a:solidFill>
                <a:latin typeface="Trebuchet MS" pitchFamily="34" charset="0"/>
              </a:rPr>
              <a:t>Slide </a:t>
            </a:r>
            <a:fld id="{33C1AF14-329E-4C6B-BB15-8F13C7AC81A9}" type="slidenum">
              <a:rPr lang="en-US" sz="800">
                <a:solidFill>
                  <a:schemeClr val="bg1"/>
                </a:solidFill>
                <a:latin typeface="Trebuchet MS" pitchFamily="34" charset="0"/>
              </a:rPr>
              <a:pPr algn="r" eaLnBrk="0" fontAlgn="base" hangingPunct="0">
                <a:spcBef>
                  <a:spcPct val="0"/>
                </a:spcBef>
                <a:spcAft>
                  <a:spcPct val="0"/>
                </a:spcAft>
                <a:defRPr/>
              </a:pPr>
              <a:t>9</a:t>
            </a:fld>
            <a:r>
              <a:rPr lang="en-US" sz="800">
                <a:solidFill>
                  <a:schemeClr val="bg1"/>
                </a:solidFill>
                <a:latin typeface="Trebuchet MS" pitchFamily="34" charset="0"/>
              </a:rPr>
              <a:t>  </a:t>
            </a:r>
          </a:p>
        </p:txBody>
      </p:sp>
      <p:sp>
        <p:nvSpPr>
          <p:cNvPr id="4" name="AutoShape 6"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QVFRQWFRoWGBcXGBcfHBgfHRocFx0cGBgYHCYfGBkkHBgeIC8gJCcqLS0tGh4xNTAqNycrLSkBCQoKDgwOGg8PGikkHyQsLDQsLCwsKi8tLCwpLyksLCksLCwsKSwsKiwpKiwsLCwsLywsLCwsLCwsLCwpLCwsLP/AABEIAJ8BPQMBIgACEQEDEQH/xAAcAAACAwADAQAAAAAAAAAAAAAABgQFBwEDCAL/xABREAACAQMCAgUFCQoLCQADAAABAgMABBESIQUxBgcTIkEUMlFhcRcjU1SBkpPR1BY0QlJyc5Gh0tMIFSQzVWJ0sbKz8DVDY5Sio7TB4RjC8f/EABoBAQADAQEBAAAAAAAAAAAAAAABAgQDBQb/xAAyEQACAgEDAQUGBQUBAAAAAAAAAQIRAwQSITETQVGB8AUiYXHB4RQykbHRM1KSofFi/9oADAMBAAIRAxEAPwDcaKKKAKKKKAKKKKAKKKKAKKKKAKTeOcXup55IbWVbeOHSsk3ZrI7ORqKRqx0qFUrliCcvgeacuVIfC7qOOPDuiGS5uFXUyguxuZRhcnvMdthk11xRUpcmfUZHCPunT9z039JcQ+kg/cUfc9N/SXEPpIP3FWtzeRx6dbompgi6mA1MeSrk7scbAb7V3Vs7KHgeb2+TxKT7npv6S4h9JB+4o+56b+kuIfSQfuKu810wXsblgjoxRtLhWUlD+KwB7reo07KHgO3yeJWLcXlnmXyp7qCMEvDNGnaaebss0ags67sFK4IBX0EP0bhgCORGRSpHcxvIYdSM4A1x5UsFbHnJnIUg+Iwc1adC/wDZ1n/ZYf8ALWsuaCi+DdpckppqRc0UUVwNgUUUUAUUVA49fmC1nmUAtFDJIAeRKoWAOPDagKXifTxUlaGC3uLp1OktEqiJWG7I07sEVwNyPSQvPYRfu5uv6Lm/5i0/eVzwmx7GGOPOoooBY5y7c3c5JOWYljkndql1sWnVcnmy1kr4SIf3c3X9Fzf8xafvKPu5uv6Lm/5i0/eVMoq34ePiyv4yfgvXmQ/u5uv6Lm/5i0/eVadH+mMd05iMc0E4UsYpkKkqCFLIwyjpqOMg/JgjMeqvjylVSdTiS3kWRTgHIJ7N0P8AVdGIPr0n8EVSeBJWi+PVyckpIe6KKKyHohRRRQBRRRQBRRRQBRRRQBRRRQBRRRQBRRRQBRRRQBRRRQBWEdY1vJJb2aRHErcSnVDkjDG4mC7j14rd6Q+F20ciEOis0N1cEa1BMbdvI4K6hlW0spDDwIwa64o7m0ZtRLalL4/RmVcV6US8RuLCXSyRQ3VvE6nbVO7anwBkFQI8DOMZGAMmpPBult9JPE/aHtHuezeB7i2EekMFMS25AkWQbd/mcnxOTq7cLhPOKM4k7XzE8/8AH5fzn9bn66+l4dEJDKI4xKRgyBF1kbbF8aiNhtnwFaeyl4mLto1W0yvjPS+aOC+Typ1nXihSNdZDiEk4Cjn2eB7KjXtxPbNxW8guJEMPEcdkMdnIGkIPaL48x+g+nI1e64FbyvrkghkfbvPFGzbcu8yk7V9ycIgYOrQxESNrkBjQh256nBHfbO+Tk0eKT7ws0UunrgXuC2rDjl45HcaC3AORuQEztnPh409dC/8AZ1n/AGWH/LWqtLaNJDNpRXIGuTSoYqv474yVAHicDFWnQv8A2dZ/2WH/AC1rjmVUaNJLc35FzRRRWc3BRRRQBVP0x/2fd/2Wb/Kariqfpj/s+7/ss3+U1AZj1idKpbK7sWRm7I9qZoxnDqNIJIHMqpZgd8EZqJxzp+f42t445T5JErtMyaishERlYHGzBFC7DJBJ9OA5cW6LxXM0M0uomJZUCbaWEqGNgwIJ5HbBFVXD+rK1hEAXWRA0rYbQe07VQjCXud4BVAAGNuec1vlGd8HkRnjpX1p/Uj2XWC+bd7m3WKC6DtE6yF2UKC3viBeZGPN5Z39FHD+sF28mlmt1itrtykTiQu6kZA7RAvJiCBjl448bDh/QGCJ42LzSpCGEMUrho4g2QQqle9scd4nGB6KOHdAIIniOuaSOAloYZXDRxFuZClck88aicZ2xSshDeLw9c/YrrDrCkfyeZ7dUtLqbsIpBJlw2SoLpp81irgY3GN8bZ6rPiMsjcXR3ZliuI1jUnIQZOy+gbD9FWll1fQRvGQ8zRROZIoHcGKNzg6lXTnOckAkgFjjGa7+JcIWGK7kDEmZlcgrGMEN4FEBbnzYsdhvzzDjKuSVKG73fh+5o9FFFYT1wooooAooooAooooAooooAopO4ebiZO0N5Oup5RpVLXSAsroANVux5KOZNSPIp/jtz82z+zVNE0NNFK3kU/wAdufm2f2ajyKf47c/Ns/s1KFDTRSt5FP8AHbn5tn9mo8in+O3PzbP7NShQ00UreRT/AB25+bZ/ZqPIp/jtz82z+zUoUNNFK3kU/wAdufm2f2ajyKf47c/Ns/s1KFDTSd0g4XPBcNcW0JnSVR28SyKrKybCWNX7rsU7hXK50R78zUjyKf47c/Ns/s1HkU/x25+bZ/ZqlNxdorLGpqmVH8ez/wBG33zbf9/UvhXFO2D5ilhaN+zZJQoYHQkgPcZhgrIPGpnkU/x25+bZ/ZqqDG1veEyu0gulRFlZYge0iEjBG7JEGWjYlSRk9mVz5orTjzScqZizaWMYNxPlekUjFuzsbyRVd0DosOlijlCVzMDjKnmBX1/Hk/8ARt/823/f19cDhkLXEaXU8XZ3Dns1EBCiQCYEGWF2wxdiO9jmBjGKtfIp/jtz82z+zVV5pp0XhpccoplUvDr29BQxeR27DS7SkNO6nZlRI20xbZGssTyIXc4fI0AAA5AYFLHkU/x25+bZ/ZqPIp/jtz82z+zVxlKUnbNMMSgqiNNFK3kU/wAdufm2f2ajyKf47c/Ns/s1VovQ00UreRT/AB25+bZ/ZqPIp/jtz82z+zUoUNNRuI2KzQyRPnTIjRtg4OGUqcHwODS/5FP8dufm2f2ajyKf47c/Ns/s1KFFRwfjgyttcNovFXDo4KmQrkGSLUq9pGxUsCo5Z2Gk1c5qDxTox5Smi4uJZkByFkjsiAfSM22x9lVPuV2no/7Nn9mrTHO0uUYZaJN2mMmaKTeL9XltCivGvvnbQqnvdqoBaVFyWSAMAM+BBq36R8NS7kt7Zz3GaSZhpRjiNMDZwygapRuVPhjfeuqzXFujPPTbZqF9S7zVVMy3dwlpG6lVbtLnS+6ohBWM6d1Z5NIIOO4snpFQPcstPR/2bP7NVtw3oz5OumC4khU4yI4rFc45Zxa7n1muM8zkqSNOPR7ZJt2OtFK3kU/x25+bZ/ZqPIp/jtz82z+zVno20NNFK3kU/wAdufm2f2ajyKf47c/Ns/s1KFDTRSt5FP8AHbn5tn9mo8in+O3PzbP7NShQ00UreRT/AB25+bZ/ZqPIp/jtz82z+zUoUNNFK3kU/wAdufm2f2apPRy4l7a4ikleUIImUuIgRrDZHvSICO6PClCiJ0e+91/OT/8AkS1Y1XdHvvdfzk//AJEtT5JAoLMQAASSSAABuSSdgAN81JY+qKzfpP14WtuWS3VrmRTjUO7FnJB7/N8EDkMEHIaln/8AIWb4pD8+SlizbqKyyy/hA2pX323uEb0J2bg7elmTG/hg+2r2Hrk4Y2n39lJxs0Um2fAkKRt44JHrpYsdqKqbbpdZSLqS7tyM4yZYxy9TEH9Vdv3R2vxq2+nh/aqQWNFV33R2vxq2+nh/ao+6O1+NW308P7VAWNFV33SWvxq2+nh/brg9J7Qb+V223/Hh/bqAWVReJ8NWeMxvqGSCGU4ZWUhlZD4MrAEcxtuCMikHpH142cGVt1a5fcZGVjBGR5zDLDIHmjBB86s36RdbN/egojdjH3iUgBBKgEnU+SxAXJOMDbJGwwshtGidIuk8vDZop7mOJ2GYGkhkjBuIsgkmFiHjdG0sFBdQTIMqGBOe8T65OIPcPJFMY4i+Ui0xkKudlJK5bbmfHeqOVo1tEcw655HkLSuznG+BhfN575bJJJ5YqntbQyE45AZJPIDIHhvzIG3iRUOTZSMVFUj0X0d6zYns4ZrwGDtFIEmkmOR1JDhez1FGGM6WA2JIyBtf8D6YWl4zLbTpKyjUygOCBnGcOoJGdsjOMjPMZ87cD6RtZwzQOomt59JZQzK0ciHUkiMVykgx4ggjAORTj1T9pe3UczAarVgXl2BKukgC4BBJJXHIgD5KWXTNwoooqxYK4dwoJJAABJJIAAG5JJ2AA8a5ql6ZcHe6s5YUGWbRhSca9MisVzkY1BSM58aEEBetDhh2F2pPqjnP6MR75rPOsjrWvIrjsIA1qEVWcMsZkyw1Ybdgo0sp08wee+1KnDunzQXHaCIOYgRboThI33USOoHfYAnAyBk5pfuLKSVmkLB3Ys7c8k7s2+NJbmSAfTVbK2a51a9b6yAw8RmCyasxzPpCsDgaHKgBCDuGO2CckY31mOQMMqQR6RuP1V5C4dMquNUYkB20nV6fAoQ2fYat+JXclvcSizaaCMqGKJI50q8algW2JXv4y2+MZOd6WLN4450hga5CvMqxWzBioPemnAOmJFBzIYwysUUE62jz5uKt+AcNYNJcTJpmmwNJIJijXzIsjYHOXYLtqY7nANYr0N61IbTAksICRgdrEMSnGN2L6tTecc5GSRyrXuCdY1hdLlLmNCACVmIjYbD8cgHBOO6SM5wTVt3FFFBb976jLRVcOktp8atvp4f26PujtfjVt9PD+1Q6ljRVd90dr8atvp4f2qPujtfjVt9PD+1QFjRVd90dr8atvp4f2qquKdZPDrc4e6jJzgiPMhG2f92CMeuoAzUVn19148OjI0meXPMxx4x7e1ZP1Zpd4h/CF73vFplcneWTcjwOEHdOOYyfbSxZsdFYxY/whG1r21oojz3jG7ah6wG2Ps2z6RWldFum1rxBNVvJ3h50b4WRfauTkb+cpI9dBZe10cB+/Lv8i3/ukrvro4D9+Xf5Fv8A3SUZDIvR773X85P/AORLWb9ffSQxxQ2iFh2vvshBwCgJVVP42WBJHhoXnnbSOj33uv5yf/yJa8/9c16ZOLTAjHZrHGOfLQrZ38e9Rh9BHoooqpUceq3oU3Eb5FK5giZZJiRldIOQh3G74K+nGT4GtF6/ugsSwrfQoVdWSKUIO7o06EYgbJp0qno7yj0VN6gemomiaxaNFkgj1I6qB2ia8HXpUDUpdd+bZJO+SdS4zweK6gkgnUPFIMMD7cgg+BBAII5ECoboHiqim3rM6EDhd52KuXjZBIjNjOCSpBxtkMp9HhSlUgKKKKAtuifFY7a8gmljEsaSAspzy9IwR3l84esCvWHB+MWfE7UPHomhfzkdAcEHOHRxzDD2ZGQTzrxzU/g3HZ7SQSW8rxOMbocZwc4YcmX1EEH0UYNx6RfweI5rsyW84t4H3MegsVb/AIfeA0H0E7b42wBA6zZbbgvDxw2zBElyNUrtguY8kEuRjdiNA7uMB8AHerDhH8Ia38j13EbG6XI7OMHS/wCK2ttkB8eZG+AeVYf0g49LeXElxMxZ3YnmcKPBV9CgbAeqoB0LxKQR9nqJjyTpOCASMEjPI+yvvhXFWgcsoVsqVZXGVIODgj5BUKipBM4hxIynzEjXnpQHGfEksSxPtNTuiPSiTh90k8e+NnTJAkU81bH6RzwQDg4qss7KSVwkSPI55KilicAnYKCTsCfkq34dwmS3m1XNvcIFXVns3BTfAchlwRqGMHY8qEpN9D03wLjkV3BHPCco6g4yMqfFWAJwwOxHqqwpI6qrJY7VpAU0zsrAjSNZUFGYqpwmSMafDBzjNXlx0xt0KDMp1vo2guNu6zZOYxnzcYGTvyxkixay7rKuuPrF7FGsrdvfXUdrIrfzan8AaTkOwG+eSnx1ZGk2PGIpc6Gbu4zqjlTn6O0Rc8vDNYV034asVzPBpZ5XLSCKEBtTOzOJGdRr81h72QBtnfbMNjrwjOAat4+krqjKscIZlZWkCnWdWx/C0gkHGQBtXRJ0duVi7U284iwG7QxSBMHGDq04wcjBz4iq6oKHbb3BQ5XY+BwDjx2zyO1XvRPphJZ8Qju2Jch/fB4uh2cDcb6eXgCB4bUu0UB6H6TdS9rxMC8s5ewMyiTGkNG5YagcAgoTnfGR6ueWnoF1Z23DYl7qSXPNpmUaskEYjJ3RcEjbc5OedZF1TdbosFNvd9o9uTmNl7xiOdxpO+g89uRGw7xrr6zOuSa8dobR2itRkalLK0wKgHXyIXmNI553ztiOQNnXr06s2gaxRVmuA6knDaYe6TqVhgM+GAwMgajncYrBK5JripAUUUUAVZ9G+DG7u4Lcah2sqISo1FQSNTY8Qq5b2A1WV6K6m+q6K3hhv5u/PJGJEBxpiVxkEY5uUI3PLJGPGgJfWF1UxycKjgtExJaAtFtqeQd4umrI3dm1+jUAABnbzXXtq9u1ijeR/NRC7Y8AoLE48dhXkLpr0pPELtrjskhBAVUQDYDlqIA1N6Sf1AACE7BQ1N4LxV7aeOaMlXjYMCDgn0jPoIyD6iahUVIPYPDr5Z4Y5kBCyxpIoPPDqHGfXgiueA/fl3+Rb/3SUp9T14ZOEwZ/AMkY57gOSCc/lY+QU2cB+/Lv8i3/ALpKsyz6ETo/97j85P8A+RLXnbpjwtpLjidxlj2N/wBmdsgK7zgEnOwHZKoH9b1VvPR7pBb4Fv20fbB5yULDP3xLkejUAM6eYG+Mb1lPSyDTPxu2jXdzDebnfuHtJNK47w/lDP8A1VQ+G4gi7Rl1ab0I6pYuJ8NaaG4K3aSMpRsdmNgVDYGoZG+sZHMY7pqF1ZdWX8aRXTl9BjQJEd8doSGy2M90KCCMfh+GN9g6uOrZ+E2tzql7SaYZ97BAXQrhAuRqLEuTn2ADbJggQOrDqxu7biqPcNFEYSSUE0bSPlW2CIxIXBBOrGxHOvQArzb1adWd3PcQ3sxMMMciza33aQxybqE1agdSEEtjHoNegYONBmwVxvjOfl39HhVZICp1ydC5OI2IEADTQvrVe7lwRpZQzEadjq9ekeqvOvR/ohcXd2tqiMshI1BhjQuxLMGxgAHPr2A3Ir051ndIp7Lh0txbgGRCgycYQFwCxU+dzxj+tnwrC/d44pnPaRZ9PYpUoC9056ETcLuexlIYModJFzpdeXjyIIII9ngQSu1uPS5H6ScNju7WBlmtpniaHUp1AqjsUOwbGU5gE4PqziMsRUkMCCOYIwR7QeVSD4ooooAoorSOqfq0N7ILi5T+SIThTkds2MADBB0A7k+ONPicAJH3PXHkxuuycW4cJ2hGFyc4xnmNuY2Gw8RWsdAuggsbGa/u7dZpuxaSKFgG0pp1ZZTsGbmTuVXPjkU5dKrKzSawhuBFFbqZ5URsJEWQIFBQLo86Ut3iBswwS1XfSXexuiNx5LPuOX8045+2pRKMhfpdPHmO3LR+UYSUmAxIpYHeM4QRaATg59Z1Y1VO7d4YVbse27Z2RvJobeXAURvmVgrHUS+cHc6Sd81P60s6Ez43UOPT5pHozjIxzpPSUjkSPYTWHU5NjV8r50fS+xdG9RjybJKMuOXFS/0xr4fG9tdus8jw2pMgzG/YoHDd12ETLjUAVPPcp6zVjxLiliWgxfscTgn+WSnSOylGf5zu7kDPrx41nd14flqP0sAa4uF3T8v/APVqpDVVFJmjV+wJzyylCSS47vHzNK4jxi17KTsL2SSbQwiRbyVizkYXu9oMgHBPqBpchae2i7aSCWaVpMakghkkJ05LyOyscnYf/wApZuNtP5aipCORyJHsqs9UnXH0O+k9g5MW9Oa3cU9t15P9C94nxK44dO7QPEuHaErGIskM2gM0ER/nFKgjUpwdiCNjZdELiG7ma2mtjLHPE7s0kGGiZdIYCUqraG1bEElWK4xq2TlPv1t/aoOf5wemtg4Qp8otv7PdH/u2u49Va9NLdBM8L2xhWHVOCrouir/RhHS7q9ns71bZFMgmfFuQR74CcAE7YcZAPL08iKXOI8NkgkaOZGjdSQVYYIwcfKMjmK9LdY6WptH8odEdPfISzYcSLgro0gtk7A4B2OSNsj76b9AYOJW5JRVuTGDHMR3lOAQHZca12075xnIHge547PLtFTOLcJltpnhmQpIhwQf7wfEEbg+NQ6AKKKKAKeLnqivE4Yt+dJBGsxDzki0lu0Yk48B3RkgMM8iBWdB+gtxxKdUiQ9kGXtZcd2NSdzuRqbAOFByce0jR+n3XVNbTm0sU7MWzNC7SBX16DoGB4AaeZOTncDG4CJ1b9Ap+IXUeFKwKweSUqCuFOcDJAckjTgZxnJ2Br1gKwLq+64OJXXEbe3fs5I5HIZFREIXSxLBv6oBfHjpx41vFzciNcnPox6arKwUXWHwRrzh1xAsixMygh2OFGlg2HbwU6cE+usO6IdRV1dPquGSGAfhpJHIz89k7NmXYjcsRjPI+Gr9YXR9uL2fYJIIpFkEqaslXKo66SRjSDq87B5cqT+oro/dWd9dw3Ebx4hQlc5XJbK7qSpbTqxvnGr11K6AyPpjwuG2vZ4beRpYo5Ciu3M4A1A4ABw2V1AYOMjY1D4Jw03FxDCM5lkSPYZI1MBkDxxnNbQ/8HUtdyM1wpt27Qrse0BZTp1ADSQrkZwRqA8M4GbdC+GyQ8VXK5NnI80xz3VWDLMS2MKpK6QT4so8RUg1PqH2sp1ySFumA9mhOQ8M860PgP35d/kW/90lIPU7JFBwkzSMsQeaR3Z2AG2lRgnHqHtp06H8TiuLi6khdZEKW/eU+OlzgjmrYI2OCM7ipJb7jFeKdFDLPPJ2gGuefYrn/AHzj0+rn7KX+PWEsLwvNKSHzEWBdtK7bZO5Hfbu+IB9JrQX8+T8/P/nyUrdO1LrBEoLO8uQB6hg5Phu49XOvGhnm8zi3xb+pgj/Ua+ZtHVFwtYOGqFADGacyEE4ZllaLIzy7sajbHL05Jb7i4CLkn6z6qTOqkqYLkrg/yxuWOfYwA/LnOfXmp/T/AIsbe3aVF1uqnSnPLMyoucb41Hf1A16MHuim/D6G2H5UReN9IYovfLiRYwc6Qx3OPBF85zy5DxHppQt+tS3aYRtFKkO+mZtJHge9EAWQZzhs+sgZ2XpbUFmlumEsrZYs3JQu5CDkqKN8cvVRe36BeyVRJIwwsa4IXluxxpRQTnJ9WPVlnrOfdRsjgilc3XxNc4dx1JogQUnhYAg5DKfEDO4yNu6dx6qSuIdRFjdTPLHNJAHOeyUKQpwM4LkkgnLc9s42xilXgnCWtwWWRllZgS8ZwNtgpU7OuM51A+c3Kmuz6XzLgTIkg5M8XdflzEb5TOf6+N87cq6w1mKXDdGDtYXVjv0C6EJwu3aCOR5A0pl1MACCVRMbeHcH6ah9Y/V5HxO2ZVCJcKdUcpXxAxpYjfSwAHjjAODgVXQdOYoyBqkBIBIEMxAJ9JVGT1ZDeFXkHTa0l2MkexIOXUYI8CGx6OVd1kT6Oy6afQwqDqE4kZFUiEKWw7iVSEGojJXZicDUAByYcjkCo6zegI4VPDErvIHhDlyukFtTKwX1DAOMkjUM8xXp89IoAMtKiD+sQP15xVH004Fa8Wtuxdjz1RyoR3G3AIB2cHkR4g7EHBHROyTyXXrTo46w2NuuNGiCIFcY0kqARjwOonb0+us66MdSS20zvdlJ0UoYdJYAnOomRCPUBgkgjVkcqfOJzFjFCp7xlWZ9s6UjYPucjBZ1VRz2LHG2akGfdct7JcXsduiEi3iBGkE5Mul2JP4IxGuPyWOeQpGXg92EKKsoUqRpycb7YwDjxO3oJ9laRxqQteXLZJzKFG4OAsUYwPYc/Lmoua8fPq5xyNRSPL1Esu97K87IvG+JTcQEayQC3COjsS+osVycIukYG55n0bnBzB+57/jH5g+uriuKx5dRkyO2zth1mtxW4ZXG/wC372U56NA41SuQDnCqq7ggg5IbljlX0/RqM4zJNscjvJz+SP11b1xXPfLxOktdrJu5Z8n+TXT5UVMnRpCP5yXI3BzHsfA47PeuPue/4x+Yv11cUU3S8f2LR9o66F7dRk5/9X+9lK/R9gUZZAzxypIoZcA6G1YJGTv/AK9IOlHFru6ECrbyRdgrjUsmouWCA4KqoA7gx9W9XNc5rvj1WXGtqp/P7GTNqNXkblKe5v8Au6/qjPZuCXG7PHIc7E4LHHLA8SN8D9e1eheifSLymytZXAV5UKkA7FoyyEj1HQSBvzxvjNZ4avuj7uLIFSzGC9eTTjJKag7IFyPCRyPTtzr0NHqJZJNSOukc7e+vIS/4QUYNxbSKvOJlLY54bIGfHAbl66ycV6k6Q9HLbiSKko1xkiRGUkEal2KkepuR2JAyNqSuhfUaIZVmv5EcI2VhjJ0kg7F3OMjkdIG/jtz9E3FNcdQk72VvcWsmuWSKN3gkAQqWXU2licbE4w2Dz38KldCeoW4Nyj3vZCCMqzIr6zIdjoOnYAHZjn2Zzkbg/SG3UgNKisfwWOD+g10XnSO3Xz3UY3BLKv6NRqtgs4LdEXSiqqjwUAAfIKzDj/UHb3NxNcPdSqZZGkICphdRLYBPgM0x8Q6w7fcJIdjpPZpJIQR4Hs0bFUd90xTHvSvIzD8IGMDfB1FwJAcbjuHJ8QDtzeWEeZSRDlFdWWXRDola8KQpAvayk96Z+ZxnGBkhcBiO7jPjmovSjp1Bb6u1cSShciFDlyfAEYIjGw3b24O2Vq/41cT7M4jTmUh1DP5Up75HjhQnrziliGwFpI0mnVCdR7oy0We8WwBllG+43A55rNPWw6Q5YxZMcp7ZOviPfBOsm2uDiX+TP6JWUqd8DEwwvLGzBeZ54zT9wriIxobl4HP6vV/oVi8zwSDLdm4wTnY7A4PrwNW+eWatuid7Lbzpb5L20pYIDkmFgpcAE8oyFIxyBxgDJzbFqVk92S6mrJg2co2rNeaeuCyEV/dNGdJkkRNI1EuWhjkck+jLL3fXsBivScbZUejAx69q83dZa/yiRwMiO/lMmkbjcNuPyRz9GPVXWcmq+f8AJjn3fMiJ0SmIVXmBRF0x5DHSPyTgJ6Tjx/TWp9SfDewW7TVq78ZzjHNT6/VSxqzv6adOqrzrv2xf4WrDpM855Kk+4y4fziW3nyfn5/8APkrgRAKsnnTOTFGgxkq5TQBq5GQrjkuVYHOAckgy0v56f/Okq/6veD9pdmVto7SNcbbNIyaASfSkKjOPGUHbGK54YqWWUe9t/pzf8eZMUnNr18R76JdHRZWqQ7F8l5HA8+Rt2bJ3PoGd9IUeFZ71tcfzLEi5CRh5XZdRx73Iiago7vebOT7fCrnpX03mjnaKMAEoxRGUkN+CJJDjKJk5xkE6SBk0mIp3LsZHYks7YyxPM4GwHgANgAAOVa9TnjjW2uX3fA0Szdm1XUj8TNpHcXALdp2nCyI2QlgZZEjKJlMgeL5Y4w2eWKqej0eZXbbCKFGPDUx/9Jj6q+Z+DnyhkTAVlMo3ICgnD4xyw2GGOWvwFWPDbIwyyoWDErGw9mZBy9XL9FRmcfw7lBVdDNlc8dtllRRXFeKeeFfMsYcYYBhywwBH6DX3RQFJxbgQ06oVAK7mMDuuB4KvJW22wN/Hc5rjon0la2ePSxFuzDVHpbGkkElVHJgpJ2xkgZyBV4KUDZMoCjVjBCHSSx0ZjLKPVgHb1+mvY0OVyTjLuNmCbapm8S3P4zeBPPbAxk55eI39dIt/0klaW4WEqq6zEJsZfCkjEYBwuMt321HUzEDAXDp0Z4nHc20Ld0howsg7x98U9m697c4YEZ8eY51mPCnRolaMEI5Z1zjOGdmGoDbVg742zXbWZZY4e73ls0nGPBJjjCjA5fKeZySSdySSSSdySSedfVdc7kDIGd9x448ceuuUmVhkEEen/XKvCpvkwXzR9UVH4denW0pB7Je6g8Xf0L6fAk8gvMjO/wBWrDGkHJQAHHgcVLi169dPqW7rO+uK5riqlQormihJxXNdVvcKS24w6hA2cBWDZAfPmg6iMnkcZxzrpsLhiCkgKyIcMDsfbirbXz69c8EtUS6+7S6khk7SFgpOzKwJRxjA1KCO8vMMDnwORtUV5+9pXBOe9/VHr9Z8B9Vd9TGUsb3LhkRk07Q09EeMdrCwYBGjkZdAOdC6UcYPMp3jgnfBXO+a46edIpLe3GhvfHbSu3IAEsR4A8hlttz44qJ1edmLi72980QvnbGPfF589XcHyAVSdaHEhJOiLjEEeZPOwHkIbDZ7oxGq4IP+8YHGK+ixS3wUn3o9KDtJifHA085GcuRqeVgSQM4HebJdjyGTjYnwxTJBwuJDkIurlqIyx9rHf/1UHgVoVaQtkNhBpPgO8w/xEYG2AKt68jWZZPI4LojLmm3KjkmuK5orCZzivmaEOpU7hgVI9RGDX3QvOgFro7cQqZTcb5s7iNSoY++HRoyF3w2hhyxv4eFhcSLHa2fYP766ySCMEsyFLyIqGCbgBVcZIHmt66gR8FYwCUMCCGYgHGFye9k+gb5GDttnxseA2emIMR35O+3pAIGld99lAGPSDXuamcIRUmue49OWoljjw+puPRriouLeNxgZRTpznGRyz6RuD6xSD0+6Prb3JnGOxvMJIu2O00lTtyIkjG4AySnPLDFRwvjstmzsjHs2BLDGoo2PPQYOQcYZcHwYbg50CBv4z4e0cmAZU7rryONLJKnhs2D7Vq8JrPDj/j6lFJZI8GbzQaHZAdSjzG56lyQDnJyQQVO/MZOM4Dn1V+dd+2L/AAtSHaqSAWXQ4DK64xhtZ7QEHxEgYfJ8tPnVX5137Yv8LVj09fiHXh/04Y67TgS28+T8/P8A58lO3V+oFjctjfyhycczpWPx8cAUhz3aK0uWUYnnzuM/z8nhzp96rLkSW1yi4Omc4bwOuNG8Rtjl41bSprPN/P8AcnF/UfmIVvOZczsBrmxK59OR3cn1LgYGw8K7ajRsIjJE7IGilljIB/FkYbA4PLFH8Zxfjr+v6qwZYTc5cPqZ5/mZYcIsO2u0XOAIZSfZ2luNvXvU3pZwyOCS3KLpL9qpY5y2AjqpJ5gd5gPDvY8aoJuMCBluEde0hy4GR3lx30JAONS8j4MFPhWrdYXBzPYllJ7S3IuFwcBjGG1KeWzIzj2kHwwfTwLfp3Dv5NOP3se1GaVzXxHIGAZTkEAg+kHcGvqvGMgUUUUBzUngllmCRtYVITKWZ9hkM0hGfVq5/pqLTBwu3Q8G4gfw0W51e1otanPj3HX+7wr0fZ7qb+Ro0/Vh0XnFrwtpwGbT5Tcdmx5aZZcICASB73zOSCzHfYBX4aMQxD0RRj/oApu4XFr4Nfh8HsvLQuBjZkafDc8kNKd6WjzPtq2tlcIfH7E5n7qAVWcQl0tKiA94gAYOc5CHA9JBXw3zmp8s6qMsQB66q+I3oyjoQQmlQQoxnOpQ243yoIGCD3jzB1Y8EG5dODlCKmmu8mXLZcRRn+bQR6sY0hT3sA+LPqO+NsZ9Nd1qgC90bHf2+v8ARj5MVFhjGNH4Kj3w+k89PLl4n2+uu6OcuAUACEbMc77bFVHh68/JvRxe3jp6/frRTHeS5uku718etd3mSq4oorgQFc0V1yavwcew+Pyjl+upSslK3RFnjwWKDcbsp5ODz9h2Py+3f5muAewkUkhQYWODyA1Lv4nSMbnmh2GN+wvqOPMlXcZ+vkynx9HyVAvZM4xkdowUgLlg4ym3m6jh/Nz3jj05rTGDk0n649NP7ENSU9j7+jXj67/Jlnw/Bizg6ix1e3nt6cZxz2xipFRIL9MKpZQwULjYch4nkeZqVXCae5tl8m3dUehZdE73TetHj+cttWr0dnJy5b57T/p8c19TcNDcTuo1Ya3VJQXPMCKLKqo54159OM5Nd/Qi1El+gbOBbzn/AK7cf+6k8NTtOOShsYzMgAHIJFCo9p2r2dNKsUPn/JrxP3ELJTEsvPIZUYEYwVUE+O+zCvupPGNPldzo83t2A2xkoiQuSPzkb+3n41FrytS7yy+ZlyfmYUVzXFcDmc1E4q+IJd8HQwGOeSCBjHjkgDHiRipVT+jfD/KL6CIHARhcvgjOmJlKjGc4aUp4clauuGDnkUUXgrkkW/SbozGttN2S9mEhlIUZ06RG4AA8Btt7KWE5D2U69bnEikcMGoLHMX7Q+lUCkoNjuxYAnwUN4nZEe/jHN1+Q/Vyrf7Qe5xikdtQ7aRIpm6s7nTcSQAYQL26gcgWLK+3hk6DttnV4k5UU4hGeTr+nH99OnVPCWku5u6UzHCCNzlU7Q58MZmxsfD9PLRRksvkVwfmF/jsYW8uwAAPKGOAANykbE7eJJJPpJJ8aaOqrzrv2xf4WpM4vxVGu7ollUm5lGCeWg9jucADPZavlAyacuqhwWuyCCNUXIg/gt6K7YE/xMn8y8P6rMk4t98T/ANon/wA56Y+gPWCvD2MLwlxcTKQwkRNJ0hCG7UqvJQRlhk5G21d/Euq7iDTzMsUZVppXU9qoyGkZxsRtsajHqp4l8BH9Mn1Vu2tSugozjNtIqOnHGIJeJOYVdDKoeRWEeNYHnK0UjqdSjc7br4kmqrP+ttvbTWOqfiPwEX0qfVXPuVcS+Bj+mX6qiUW3dFZwlJ3QpkfL/r/Qq/4Z1lcRs0VIeymiVQojmG6AE40urKxHhhicAAD1TT1VcS+Bj+mX6q59yriXwMf0y/VUKMl3CMckXaQoyzNJNNIURFd9QRFCqDjvaU1vpBO+NXMtyr6ps9yriXwMf0y/VXHuU8S+Bj+mT6qOMm7oiUJyd0K8c7L5rEeOxNd38Zy/CN+mmL3KuJfAx/TL9Vc+5VxL4GP6Zao8N9UV7KXgLn8ZS/jtV3wHrF8ntZ7OazeZZy+qSOTSXDjR3iR3CFCqDnkM13+5VxL4GP6ZPqrn3KuJfAx/TJ9VWhBwdpF4RnB2kMPVP0hhktZ7a8aNZHZnZZGUCRHRYzvsCdsMB6c4AIrOr6KSKR4JWJeMgNvkNsCrgZIKuMMCPA1eXfU5fygB4EOOWJ1Ht8K67LqWv4iSIUJO2867Dbbl6qu43FKuheSco01yL9fSNzBJwd9sb4zjOeQ33x9VNPuU8S+Bj+mT6q59yriXwMf0yfVVNkjkoTTtIoLrijOoTA0hmPLdssW73pxnYcudTrbjTOcYQH0liAfZsR8lWB6quJfAx/TL/oVz7lXEvgY/pl+quUtMmqr0yOznSVHdXyfk9f8A89dTbLoHxRMBoY2X88uR7M/+6+06E8U3zbw8jj39fk/BHL9fqrA9FlvoOxl4EGo95cFFyNPr1Ej9GASTVunQrimDm2iz4YnXHy90VX3PVpxSQ5aKP1e/Lgeyrw0WS/eXA7KfgLl5xZnxgadJyMHfPt8PZ+muLriRkOo91tj3RtkIqjY7DJUEj9Xov/cq4l8DH9MtHuVcS+Bj+mT6q3LBVUun1LKE1Vdwp4rlWxuNj6uf/wApq9yniXwMf0y/VXDdU/ESCDBHgjB9+Xx5+FX2PwK9lLwL3qjZI+1vLiREiKGOJ5XA1BWzKyFm3TKqpONynqqgtOsNYOJ3F35PJPE7N2GhwpAYgMzIVySyoCM+aNiMk4gr1FXvjCpGdgZ1wPVyqy9yriXwMf0yfVXSqSSXQ0e9FJRRQXfSGSeaaYJ5OJZDIIg2dJIGok45swLHluxrr/jKX8dv00x+5VxL4CP6ZfqoHVVxL4GP6ZfqrlLFuduJwcJt3QtPfyEYLtj210M3if102Dqq4l8DH9Mn1Vx7lXEvgY/pl+qixNdER2UvAVBVl0W6dXnDomS3ht2aR2Z3kU55jT3llGpACcLpGnfnmrn3KuJfAx/TL9Vc+5VxL4GP6ZPqq8VKPRF4RnHohd4lxaa5cS3Ehkl0hc4AAHPCqoAUZ32G/M1Fps9yriXwMf0y/VR7lXEvgY/pk+qq7JFXCb5aE65n0IzfijP/AM29daJ0X6ybbh/C4ikEkhLAyEtboXdydRCdq0jbjA7vIDkBVX7lPEvgY/pk+quB1T8R+Ai+lT6qvFNdx0xqUO4Wry6MsskrAKZJZJSoOQpkkaTGSBnGrGfH0VqPUb5l3+cj/wABpU9yriXwMf0yfVWg9VnRW4skuPKFVTI6FQrhtlXByRUwi91snFGSlbP/2Q=="/>
          <p:cNvSpPr>
            <a:spLocks noChangeAspect="1" noChangeArrowheads="1"/>
          </p:cNvSpPr>
          <p:nvPr/>
        </p:nvSpPr>
        <p:spPr bwMode="auto">
          <a:xfrm>
            <a:off x="309563"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0452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1_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2dc6578-57d6-41e8-ae58-218ba04c2270">
      <UserInfo>
        <DisplayName>Manoj Pandey</DisplayName>
        <AccountId>100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45D740296DD64A9388FD5DD85F6505" ma:contentTypeVersion="7" ma:contentTypeDescription="Create a new document." ma:contentTypeScope="" ma:versionID="4f6562d5fc172c0838081adb819103a9">
  <xsd:schema xmlns:xsd="http://www.w3.org/2001/XMLSchema" xmlns:xs="http://www.w3.org/2001/XMLSchema" xmlns:p="http://schemas.microsoft.com/office/2006/metadata/properties" xmlns:ns2="70f06a0c-2642-4a4b-bbb2-b6e47e9ed977" xmlns:ns3="02dc6578-57d6-41e8-ae58-218ba04c2270" targetNamespace="http://schemas.microsoft.com/office/2006/metadata/properties" ma:root="true" ma:fieldsID="86880e7dbafaac19eeda8bf165aa172e" ns2:_="" ns3:_="">
    <xsd:import namespace="70f06a0c-2642-4a4b-bbb2-b6e47e9ed977"/>
    <xsd:import namespace="02dc6578-57d6-41e8-ae58-218ba04c22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f06a0c-2642-4a4b-bbb2-b6e47e9ed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dc6578-57d6-41e8-ae58-218ba04c22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76D63-87C3-437E-8AD4-57E4A17A6235}">
  <ds:schemaRefs>
    <ds:schemaRef ds:uri="02dc6578-57d6-41e8-ae58-218ba04c2270"/>
    <ds:schemaRef ds:uri="70f06a0c-2642-4a4b-bbb2-b6e47e9ed9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C4890BD-6740-419F-AF79-BF9A4A72DCB9}">
  <ds:schemaRefs>
    <ds:schemaRef ds:uri="02dc6578-57d6-41e8-ae58-218ba04c2270"/>
    <ds:schemaRef ds:uri="70f06a0c-2642-4a4b-bbb2-b6e47e9ed9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82CF9D-822B-4B58-8190-39463F3836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Application>Microsoft Office PowerPoint</Application>
  <PresentationFormat>Widescreen</PresentationFormat>
  <Slides>23</Slides>
  <Notes>8</Notes>
  <HiddenSlides>0</HiddenSlides>
  <ScaleCrop>false</ScaleCrop>
  <HeadingPairs>
    <vt:vector size="4" baseType="variant">
      <vt:variant>
        <vt:lpstr>Theme</vt:lpstr>
      </vt:variant>
      <vt:variant>
        <vt:i4>5</vt:i4>
      </vt:variant>
      <vt:variant>
        <vt:lpstr>Slide Titles</vt:lpstr>
      </vt:variant>
      <vt:variant>
        <vt:i4>23</vt:i4>
      </vt:variant>
    </vt:vector>
  </HeadingPairs>
  <TitlesOfParts>
    <vt:vector size="28" baseType="lpstr">
      <vt:lpstr>HMPPT Theme_JUNE2017 (Mac)</vt:lpstr>
      <vt:lpstr>Inside Slide Templates</vt:lpstr>
      <vt:lpstr>Section Slide Template</vt:lpstr>
      <vt:lpstr>End Slide Template</vt:lpstr>
      <vt:lpstr>1_Inside Slide Templates</vt:lpstr>
      <vt:lpstr>PowerPoint Presentation</vt:lpstr>
      <vt:lpstr>PowerPoint Presentation</vt:lpstr>
      <vt:lpstr>PowerPoint Presentation</vt:lpstr>
      <vt:lpstr>Our Understanding of the Requirement</vt:lpstr>
      <vt:lpstr>Scope of the Project</vt:lpstr>
      <vt:lpstr>PowerPoint Presentation</vt:lpstr>
      <vt:lpstr>PowerPoint Presentation</vt:lpstr>
      <vt:lpstr>PowerPoint Presentation</vt:lpstr>
      <vt:lpstr>System Architecture – Design Considerations</vt:lpstr>
      <vt:lpstr>System Architecture – High Level Approach</vt:lpstr>
      <vt:lpstr>System Architecture – High Level Approach</vt:lpstr>
      <vt:lpstr>System Architecture – High Level Approach</vt:lpstr>
      <vt:lpstr>PowerPoint Presentation</vt:lpstr>
      <vt:lpstr>PowerPoint Presentation</vt:lpstr>
      <vt:lpstr>PowerPoint Presentation</vt:lpstr>
      <vt:lpstr>PowerPoint Presentation</vt:lpstr>
      <vt:lpstr>Tentative Schedule and Key Deliverables</vt:lpstr>
      <vt:lpstr>PowerPoint Presentation</vt:lpstr>
      <vt:lpstr>PowerPoint Presentation</vt:lpstr>
      <vt:lpstr>PowerPoint Presentation</vt:lpstr>
      <vt:lpstr>Our Expertise</vt:lpstr>
      <vt:lpstr>Our Expertise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Maniraja R</dc:creator>
  <cp:revision>1</cp:revision>
  <dcterms:created xsi:type="dcterms:W3CDTF">2022-11-27T02:42:30Z</dcterms:created>
  <dcterms:modified xsi:type="dcterms:W3CDTF">2023-05-17T05:14:27Z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0x0101005245D740296DD64A9388FD5DD85F6505</vt:lpwstr>
  </property>
  <property fmtid="{D5CDD505-2E9C-101B-9397-08002B2CF9AE}" pid="3" name="MediaServiceImageTags">
    <vt:lpwstr/>
  </property>
</Properties>
</file>